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81" r:id="rId4"/>
    <p:sldId id="261" r:id="rId5"/>
    <p:sldId id="280" r:id="rId6"/>
    <p:sldId id="257" r:id="rId7"/>
    <p:sldId id="262" r:id="rId8"/>
    <p:sldId id="263" r:id="rId9"/>
    <p:sldId id="264" r:id="rId10"/>
    <p:sldId id="276" r:id="rId11"/>
    <p:sldId id="274" r:id="rId12"/>
    <p:sldId id="279" r:id="rId13"/>
    <p:sldId id="278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E4269-F856-4E1A-A1E2-682E89E1BA3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F01DA4-1139-49EE-BACC-F4C09B226919}">
      <dgm:prSet/>
      <dgm:spPr/>
      <dgm:t>
        <a:bodyPr/>
        <a:lstStyle/>
        <a:p>
          <a:r>
            <a:rPr lang="en-US" b="0" i="0"/>
            <a:t>Motivation</a:t>
          </a:r>
          <a:endParaRPr lang="en-US"/>
        </a:p>
      </dgm:t>
    </dgm:pt>
    <dgm:pt modelId="{101768E1-E7F9-47C3-AC50-9609223EAF7B}" type="parTrans" cxnId="{611FC927-6285-448C-994B-2434EAC06A4D}">
      <dgm:prSet/>
      <dgm:spPr/>
      <dgm:t>
        <a:bodyPr/>
        <a:lstStyle/>
        <a:p>
          <a:endParaRPr lang="en-US"/>
        </a:p>
      </dgm:t>
    </dgm:pt>
    <dgm:pt modelId="{C7A5172A-3ABC-4594-A2BC-01BD28399368}" type="sibTrans" cxnId="{611FC927-6285-448C-994B-2434EAC06A4D}">
      <dgm:prSet/>
      <dgm:spPr/>
      <dgm:t>
        <a:bodyPr/>
        <a:lstStyle/>
        <a:p>
          <a:endParaRPr lang="en-US"/>
        </a:p>
      </dgm:t>
    </dgm:pt>
    <dgm:pt modelId="{3DA184F9-0AE3-44AE-AB49-F278A3CDD1E2}">
      <dgm:prSet/>
      <dgm:spPr/>
      <dgm:t>
        <a:bodyPr/>
        <a:lstStyle/>
        <a:p>
          <a:r>
            <a:rPr lang="en-US" b="0" i="0"/>
            <a:t>Literature Review</a:t>
          </a:r>
          <a:endParaRPr lang="en-US"/>
        </a:p>
      </dgm:t>
    </dgm:pt>
    <dgm:pt modelId="{8C49EE00-A32D-4510-A9DD-DD0C83E49703}" type="parTrans" cxnId="{C44B5AD8-6193-490F-A3DF-C5D88BD779BE}">
      <dgm:prSet/>
      <dgm:spPr/>
      <dgm:t>
        <a:bodyPr/>
        <a:lstStyle/>
        <a:p>
          <a:endParaRPr lang="en-US"/>
        </a:p>
      </dgm:t>
    </dgm:pt>
    <dgm:pt modelId="{5F18032F-F764-4E0F-BEE6-514769B2BBAF}" type="sibTrans" cxnId="{C44B5AD8-6193-490F-A3DF-C5D88BD779BE}">
      <dgm:prSet/>
      <dgm:spPr/>
      <dgm:t>
        <a:bodyPr/>
        <a:lstStyle/>
        <a:p>
          <a:endParaRPr lang="en-US"/>
        </a:p>
      </dgm:t>
    </dgm:pt>
    <dgm:pt modelId="{5EB19C3F-9274-4B4C-A8CF-59E880122E74}">
      <dgm:prSet/>
      <dgm:spPr/>
      <dgm:t>
        <a:bodyPr/>
        <a:lstStyle/>
        <a:p>
          <a:r>
            <a:rPr lang="en-US" b="0" i="0"/>
            <a:t>Theory and Hypotheses </a:t>
          </a:r>
          <a:endParaRPr lang="en-US"/>
        </a:p>
      </dgm:t>
    </dgm:pt>
    <dgm:pt modelId="{30E91C8F-EFFF-4F71-9DED-B09E5A4A2B94}" type="parTrans" cxnId="{F32A59A2-EACA-455C-BEB2-290E218ECC90}">
      <dgm:prSet/>
      <dgm:spPr/>
      <dgm:t>
        <a:bodyPr/>
        <a:lstStyle/>
        <a:p>
          <a:endParaRPr lang="en-US"/>
        </a:p>
      </dgm:t>
    </dgm:pt>
    <dgm:pt modelId="{62F339D8-B141-472C-B8D3-EB5866D6ACE3}" type="sibTrans" cxnId="{F32A59A2-EACA-455C-BEB2-290E218ECC90}">
      <dgm:prSet/>
      <dgm:spPr/>
      <dgm:t>
        <a:bodyPr/>
        <a:lstStyle/>
        <a:p>
          <a:endParaRPr lang="en-US"/>
        </a:p>
      </dgm:t>
    </dgm:pt>
    <dgm:pt modelId="{E88D5C48-BEAB-416D-8810-79C56A7839FF}">
      <dgm:prSet/>
      <dgm:spPr/>
      <dgm:t>
        <a:bodyPr/>
        <a:lstStyle/>
        <a:p>
          <a:r>
            <a:rPr lang="en-US" b="0" i="0"/>
            <a:t>Data </a:t>
          </a:r>
          <a:endParaRPr lang="en-US"/>
        </a:p>
      </dgm:t>
    </dgm:pt>
    <dgm:pt modelId="{E50FF7D8-379F-47D3-8D2C-F46727B77BA4}" type="parTrans" cxnId="{7087777C-3858-4288-A99F-7BE77ABCCA7A}">
      <dgm:prSet/>
      <dgm:spPr/>
      <dgm:t>
        <a:bodyPr/>
        <a:lstStyle/>
        <a:p>
          <a:endParaRPr lang="en-US"/>
        </a:p>
      </dgm:t>
    </dgm:pt>
    <dgm:pt modelId="{DA1AD613-22BB-4A77-855B-8BC94D50AD45}" type="sibTrans" cxnId="{7087777C-3858-4288-A99F-7BE77ABCCA7A}">
      <dgm:prSet/>
      <dgm:spPr/>
      <dgm:t>
        <a:bodyPr/>
        <a:lstStyle/>
        <a:p>
          <a:endParaRPr lang="en-US"/>
        </a:p>
      </dgm:t>
    </dgm:pt>
    <dgm:pt modelId="{13BC3366-7177-41BD-8B69-4D0F57DB272F}">
      <dgm:prSet/>
      <dgm:spPr/>
      <dgm:t>
        <a:bodyPr/>
        <a:lstStyle/>
        <a:p>
          <a:r>
            <a:rPr lang="en-US" b="0" i="0"/>
            <a:t>Empirical Approach </a:t>
          </a:r>
          <a:endParaRPr lang="en-US"/>
        </a:p>
      </dgm:t>
    </dgm:pt>
    <dgm:pt modelId="{7721810B-A844-4831-B739-555619A96B48}" type="parTrans" cxnId="{2A6E093F-FA25-41D2-B862-C5B78E72696E}">
      <dgm:prSet/>
      <dgm:spPr/>
      <dgm:t>
        <a:bodyPr/>
        <a:lstStyle/>
        <a:p>
          <a:endParaRPr lang="en-US"/>
        </a:p>
      </dgm:t>
    </dgm:pt>
    <dgm:pt modelId="{4E646D02-3168-4A19-B8B6-258305D034DA}" type="sibTrans" cxnId="{2A6E093F-FA25-41D2-B862-C5B78E72696E}">
      <dgm:prSet/>
      <dgm:spPr/>
      <dgm:t>
        <a:bodyPr/>
        <a:lstStyle/>
        <a:p>
          <a:endParaRPr lang="en-US"/>
        </a:p>
      </dgm:t>
    </dgm:pt>
    <dgm:pt modelId="{9781C5CB-EC4D-4D08-B5C0-EA33ED525B76}">
      <dgm:prSet/>
      <dgm:spPr/>
      <dgm:t>
        <a:bodyPr/>
        <a:lstStyle/>
        <a:p>
          <a:r>
            <a:rPr lang="en-US" b="0" i="0"/>
            <a:t>Results </a:t>
          </a:r>
          <a:endParaRPr lang="en-US"/>
        </a:p>
      </dgm:t>
    </dgm:pt>
    <dgm:pt modelId="{D20AF442-F199-44C6-8707-F4F557CC6230}" type="parTrans" cxnId="{55AFD3A6-AAD5-41C6-BD1D-2DFEBBF710F3}">
      <dgm:prSet/>
      <dgm:spPr/>
      <dgm:t>
        <a:bodyPr/>
        <a:lstStyle/>
        <a:p>
          <a:endParaRPr lang="en-US"/>
        </a:p>
      </dgm:t>
    </dgm:pt>
    <dgm:pt modelId="{4A92F9C3-F668-4153-B7EA-5C234F7D321A}" type="sibTrans" cxnId="{55AFD3A6-AAD5-41C6-BD1D-2DFEBBF710F3}">
      <dgm:prSet/>
      <dgm:spPr/>
      <dgm:t>
        <a:bodyPr/>
        <a:lstStyle/>
        <a:p>
          <a:endParaRPr lang="en-US"/>
        </a:p>
      </dgm:t>
    </dgm:pt>
    <dgm:pt modelId="{9526DC98-AE09-4D06-9364-CBF89AA12B0F}">
      <dgm:prSet/>
      <dgm:spPr/>
      <dgm:t>
        <a:bodyPr/>
        <a:lstStyle/>
        <a:p>
          <a:r>
            <a:rPr lang="en-US" b="0" i="0"/>
            <a:t>Conclusion </a:t>
          </a:r>
          <a:endParaRPr lang="en-US"/>
        </a:p>
      </dgm:t>
    </dgm:pt>
    <dgm:pt modelId="{D7ECDAB9-8E44-4249-9A6B-5145EE31E031}" type="parTrans" cxnId="{7F94D8C9-954F-4216-A4D2-9E730C0EA3E4}">
      <dgm:prSet/>
      <dgm:spPr/>
      <dgm:t>
        <a:bodyPr/>
        <a:lstStyle/>
        <a:p>
          <a:endParaRPr lang="en-US"/>
        </a:p>
      </dgm:t>
    </dgm:pt>
    <dgm:pt modelId="{392FC9A6-94F6-4DA9-AACB-8777D7166671}" type="sibTrans" cxnId="{7F94D8C9-954F-4216-A4D2-9E730C0EA3E4}">
      <dgm:prSet/>
      <dgm:spPr/>
      <dgm:t>
        <a:bodyPr/>
        <a:lstStyle/>
        <a:p>
          <a:endParaRPr lang="en-US"/>
        </a:p>
      </dgm:t>
    </dgm:pt>
    <dgm:pt modelId="{95D6C254-67E1-4D0E-9495-B63BB2FD0DB4}">
      <dgm:prSet/>
      <dgm:spPr/>
      <dgm:t>
        <a:bodyPr/>
        <a:lstStyle/>
        <a:p>
          <a:r>
            <a:rPr lang="en-US" b="0" i="0"/>
            <a:t>Reference</a:t>
          </a:r>
          <a:endParaRPr lang="en-US"/>
        </a:p>
      </dgm:t>
    </dgm:pt>
    <dgm:pt modelId="{B0E12F58-49AC-42C8-81B7-1F59F559B8BD}" type="parTrans" cxnId="{5EF03276-C2FB-453B-8334-FEFF571CFA5E}">
      <dgm:prSet/>
      <dgm:spPr/>
      <dgm:t>
        <a:bodyPr/>
        <a:lstStyle/>
        <a:p>
          <a:endParaRPr lang="en-US"/>
        </a:p>
      </dgm:t>
    </dgm:pt>
    <dgm:pt modelId="{EB7C8124-B06D-4542-8CBF-25F8E72669A0}" type="sibTrans" cxnId="{5EF03276-C2FB-453B-8334-FEFF571CFA5E}">
      <dgm:prSet/>
      <dgm:spPr/>
      <dgm:t>
        <a:bodyPr/>
        <a:lstStyle/>
        <a:p>
          <a:endParaRPr lang="en-US"/>
        </a:p>
      </dgm:t>
    </dgm:pt>
    <dgm:pt modelId="{AE9AE847-0277-4043-92D5-6A68829E62C4}" type="pres">
      <dgm:prSet presAssocID="{551E4269-F856-4E1A-A1E2-682E89E1BA35}" presName="linear" presStyleCnt="0">
        <dgm:presLayoutVars>
          <dgm:dir/>
          <dgm:animLvl val="lvl"/>
          <dgm:resizeHandles val="exact"/>
        </dgm:presLayoutVars>
      </dgm:prSet>
      <dgm:spPr/>
    </dgm:pt>
    <dgm:pt modelId="{2969940C-BE44-4A1F-8065-435A515C8F46}" type="pres">
      <dgm:prSet presAssocID="{85F01DA4-1139-49EE-BACC-F4C09B226919}" presName="parentLin" presStyleCnt="0"/>
      <dgm:spPr/>
    </dgm:pt>
    <dgm:pt modelId="{98955DC3-095E-410D-8E8C-A253E3E4AD9C}" type="pres">
      <dgm:prSet presAssocID="{85F01DA4-1139-49EE-BACC-F4C09B226919}" presName="parentLeftMargin" presStyleLbl="node1" presStyleIdx="0" presStyleCnt="8"/>
      <dgm:spPr/>
    </dgm:pt>
    <dgm:pt modelId="{D170141F-443F-4FA6-AD5B-3B26E262A3B7}" type="pres">
      <dgm:prSet presAssocID="{85F01DA4-1139-49EE-BACC-F4C09B22691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D360BD5-91C0-4514-988E-AAB6122DBBDA}" type="pres">
      <dgm:prSet presAssocID="{85F01DA4-1139-49EE-BACC-F4C09B226919}" presName="negativeSpace" presStyleCnt="0"/>
      <dgm:spPr/>
    </dgm:pt>
    <dgm:pt modelId="{F955B26C-6AC5-4DD7-9E8A-39A23E09F3F1}" type="pres">
      <dgm:prSet presAssocID="{85F01DA4-1139-49EE-BACC-F4C09B226919}" presName="childText" presStyleLbl="conFgAcc1" presStyleIdx="0" presStyleCnt="8">
        <dgm:presLayoutVars>
          <dgm:bulletEnabled val="1"/>
        </dgm:presLayoutVars>
      </dgm:prSet>
      <dgm:spPr/>
    </dgm:pt>
    <dgm:pt modelId="{18DD23E1-14EB-4944-A269-604130CFF335}" type="pres">
      <dgm:prSet presAssocID="{C7A5172A-3ABC-4594-A2BC-01BD28399368}" presName="spaceBetweenRectangles" presStyleCnt="0"/>
      <dgm:spPr/>
    </dgm:pt>
    <dgm:pt modelId="{38CD7C09-E88C-4500-8AA7-097A83D6D6C3}" type="pres">
      <dgm:prSet presAssocID="{3DA184F9-0AE3-44AE-AB49-F278A3CDD1E2}" presName="parentLin" presStyleCnt="0"/>
      <dgm:spPr/>
    </dgm:pt>
    <dgm:pt modelId="{60DED5E6-CD47-4B45-8589-5B2B6A717DBF}" type="pres">
      <dgm:prSet presAssocID="{3DA184F9-0AE3-44AE-AB49-F278A3CDD1E2}" presName="parentLeftMargin" presStyleLbl="node1" presStyleIdx="0" presStyleCnt="8"/>
      <dgm:spPr/>
    </dgm:pt>
    <dgm:pt modelId="{35B372EE-3AAB-4446-AB10-5DB54A315D63}" type="pres">
      <dgm:prSet presAssocID="{3DA184F9-0AE3-44AE-AB49-F278A3CDD1E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D98547D-FFF8-4D06-9912-6B19D8534D60}" type="pres">
      <dgm:prSet presAssocID="{3DA184F9-0AE3-44AE-AB49-F278A3CDD1E2}" presName="negativeSpace" presStyleCnt="0"/>
      <dgm:spPr/>
    </dgm:pt>
    <dgm:pt modelId="{DBDD80BF-1EF4-4C0C-904C-80286A94FAD2}" type="pres">
      <dgm:prSet presAssocID="{3DA184F9-0AE3-44AE-AB49-F278A3CDD1E2}" presName="childText" presStyleLbl="conFgAcc1" presStyleIdx="1" presStyleCnt="8">
        <dgm:presLayoutVars>
          <dgm:bulletEnabled val="1"/>
        </dgm:presLayoutVars>
      </dgm:prSet>
      <dgm:spPr/>
    </dgm:pt>
    <dgm:pt modelId="{96422B8A-3C04-459F-94E3-092FD8A49924}" type="pres">
      <dgm:prSet presAssocID="{5F18032F-F764-4E0F-BEE6-514769B2BBAF}" presName="spaceBetweenRectangles" presStyleCnt="0"/>
      <dgm:spPr/>
    </dgm:pt>
    <dgm:pt modelId="{74F23EBC-217D-4E61-847B-F7F2669325B7}" type="pres">
      <dgm:prSet presAssocID="{5EB19C3F-9274-4B4C-A8CF-59E880122E74}" presName="parentLin" presStyleCnt="0"/>
      <dgm:spPr/>
    </dgm:pt>
    <dgm:pt modelId="{43B6A2EF-D4CC-49C2-A353-323E6669898A}" type="pres">
      <dgm:prSet presAssocID="{5EB19C3F-9274-4B4C-A8CF-59E880122E74}" presName="parentLeftMargin" presStyleLbl="node1" presStyleIdx="1" presStyleCnt="8"/>
      <dgm:spPr/>
    </dgm:pt>
    <dgm:pt modelId="{2AF8A06E-BCFD-40D6-8391-3C25DA26C7B7}" type="pres">
      <dgm:prSet presAssocID="{5EB19C3F-9274-4B4C-A8CF-59E880122E7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25D9225-2AD1-448B-9A03-331E122DCD19}" type="pres">
      <dgm:prSet presAssocID="{5EB19C3F-9274-4B4C-A8CF-59E880122E74}" presName="negativeSpace" presStyleCnt="0"/>
      <dgm:spPr/>
    </dgm:pt>
    <dgm:pt modelId="{9EE82572-61C7-416F-9173-00FEB0299C19}" type="pres">
      <dgm:prSet presAssocID="{5EB19C3F-9274-4B4C-A8CF-59E880122E74}" presName="childText" presStyleLbl="conFgAcc1" presStyleIdx="2" presStyleCnt="8">
        <dgm:presLayoutVars>
          <dgm:bulletEnabled val="1"/>
        </dgm:presLayoutVars>
      </dgm:prSet>
      <dgm:spPr/>
    </dgm:pt>
    <dgm:pt modelId="{50FBEFBB-C8C9-4780-94AF-8D9CB6EE13E6}" type="pres">
      <dgm:prSet presAssocID="{62F339D8-B141-472C-B8D3-EB5866D6ACE3}" presName="spaceBetweenRectangles" presStyleCnt="0"/>
      <dgm:spPr/>
    </dgm:pt>
    <dgm:pt modelId="{717D46C0-BEEF-44EE-9C8C-327C9BBE2BC1}" type="pres">
      <dgm:prSet presAssocID="{E88D5C48-BEAB-416D-8810-79C56A7839FF}" presName="parentLin" presStyleCnt="0"/>
      <dgm:spPr/>
    </dgm:pt>
    <dgm:pt modelId="{5AE8A730-930A-4A65-9DD5-AB9836535318}" type="pres">
      <dgm:prSet presAssocID="{E88D5C48-BEAB-416D-8810-79C56A7839FF}" presName="parentLeftMargin" presStyleLbl="node1" presStyleIdx="2" presStyleCnt="8"/>
      <dgm:spPr/>
    </dgm:pt>
    <dgm:pt modelId="{AB0E2B0B-72E4-42A7-868F-55B5C28485F0}" type="pres">
      <dgm:prSet presAssocID="{E88D5C48-BEAB-416D-8810-79C56A7839F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FED5377-B276-487A-8446-C1552592848E}" type="pres">
      <dgm:prSet presAssocID="{E88D5C48-BEAB-416D-8810-79C56A7839FF}" presName="negativeSpace" presStyleCnt="0"/>
      <dgm:spPr/>
    </dgm:pt>
    <dgm:pt modelId="{53A300D8-31A7-41EA-B0BF-575A4E2E1EA1}" type="pres">
      <dgm:prSet presAssocID="{E88D5C48-BEAB-416D-8810-79C56A7839FF}" presName="childText" presStyleLbl="conFgAcc1" presStyleIdx="3" presStyleCnt="8">
        <dgm:presLayoutVars>
          <dgm:bulletEnabled val="1"/>
        </dgm:presLayoutVars>
      </dgm:prSet>
      <dgm:spPr/>
    </dgm:pt>
    <dgm:pt modelId="{613AF0C5-1127-4F10-BAB8-D25FF65D6173}" type="pres">
      <dgm:prSet presAssocID="{DA1AD613-22BB-4A77-855B-8BC94D50AD45}" presName="spaceBetweenRectangles" presStyleCnt="0"/>
      <dgm:spPr/>
    </dgm:pt>
    <dgm:pt modelId="{4AE7A47C-5149-4C33-A0F5-540A00153F5F}" type="pres">
      <dgm:prSet presAssocID="{13BC3366-7177-41BD-8B69-4D0F57DB272F}" presName="parentLin" presStyleCnt="0"/>
      <dgm:spPr/>
    </dgm:pt>
    <dgm:pt modelId="{813B5C6B-1448-47F2-B5EE-B0BE0ED95CF6}" type="pres">
      <dgm:prSet presAssocID="{13BC3366-7177-41BD-8B69-4D0F57DB272F}" presName="parentLeftMargin" presStyleLbl="node1" presStyleIdx="3" presStyleCnt="8"/>
      <dgm:spPr/>
    </dgm:pt>
    <dgm:pt modelId="{F00D2AD8-DB07-400B-8C9D-90B813373B19}" type="pres">
      <dgm:prSet presAssocID="{13BC3366-7177-41BD-8B69-4D0F57DB272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C76ED36-E83C-4A28-A702-F743C758BE37}" type="pres">
      <dgm:prSet presAssocID="{13BC3366-7177-41BD-8B69-4D0F57DB272F}" presName="negativeSpace" presStyleCnt="0"/>
      <dgm:spPr/>
    </dgm:pt>
    <dgm:pt modelId="{59528AF3-AD4F-4A79-B8E6-AE41B275FC26}" type="pres">
      <dgm:prSet presAssocID="{13BC3366-7177-41BD-8B69-4D0F57DB272F}" presName="childText" presStyleLbl="conFgAcc1" presStyleIdx="4" presStyleCnt="8">
        <dgm:presLayoutVars>
          <dgm:bulletEnabled val="1"/>
        </dgm:presLayoutVars>
      </dgm:prSet>
      <dgm:spPr/>
    </dgm:pt>
    <dgm:pt modelId="{9BB510FD-B786-4EB7-BC38-9363EC72BBA5}" type="pres">
      <dgm:prSet presAssocID="{4E646D02-3168-4A19-B8B6-258305D034DA}" presName="spaceBetweenRectangles" presStyleCnt="0"/>
      <dgm:spPr/>
    </dgm:pt>
    <dgm:pt modelId="{7FA8F5CE-7E79-4D20-A0DC-25F058CCE854}" type="pres">
      <dgm:prSet presAssocID="{9781C5CB-EC4D-4D08-B5C0-EA33ED525B76}" presName="parentLin" presStyleCnt="0"/>
      <dgm:spPr/>
    </dgm:pt>
    <dgm:pt modelId="{E4CAACB1-D27B-4328-9A8F-4C3BB782BFF5}" type="pres">
      <dgm:prSet presAssocID="{9781C5CB-EC4D-4D08-B5C0-EA33ED525B76}" presName="parentLeftMargin" presStyleLbl="node1" presStyleIdx="4" presStyleCnt="8"/>
      <dgm:spPr/>
    </dgm:pt>
    <dgm:pt modelId="{191FF8FE-45F2-4072-AF59-A32A1C155A2F}" type="pres">
      <dgm:prSet presAssocID="{9781C5CB-EC4D-4D08-B5C0-EA33ED525B7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25FBEB1-DD8B-4067-870D-722E47C07423}" type="pres">
      <dgm:prSet presAssocID="{9781C5CB-EC4D-4D08-B5C0-EA33ED525B76}" presName="negativeSpace" presStyleCnt="0"/>
      <dgm:spPr/>
    </dgm:pt>
    <dgm:pt modelId="{B23D957E-373B-495E-BAEB-52480F76D918}" type="pres">
      <dgm:prSet presAssocID="{9781C5CB-EC4D-4D08-B5C0-EA33ED525B76}" presName="childText" presStyleLbl="conFgAcc1" presStyleIdx="5" presStyleCnt="8">
        <dgm:presLayoutVars>
          <dgm:bulletEnabled val="1"/>
        </dgm:presLayoutVars>
      </dgm:prSet>
      <dgm:spPr/>
    </dgm:pt>
    <dgm:pt modelId="{6E46089A-C1D2-474D-BD7E-12E7D1A5B419}" type="pres">
      <dgm:prSet presAssocID="{4A92F9C3-F668-4153-B7EA-5C234F7D321A}" presName="spaceBetweenRectangles" presStyleCnt="0"/>
      <dgm:spPr/>
    </dgm:pt>
    <dgm:pt modelId="{C381F9D1-40FD-4507-A495-42CA00AAF1A6}" type="pres">
      <dgm:prSet presAssocID="{9526DC98-AE09-4D06-9364-CBF89AA12B0F}" presName="parentLin" presStyleCnt="0"/>
      <dgm:spPr/>
    </dgm:pt>
    <dgm:pt modelId="{F4BBEC30-2002-498E-A7FB-E1A2BBD5F4FA}" type="pres">
      <dgm:prSet presAssocID="{9526DC98-AE09-4D06-9364-CBF89AA12B0F}" presName="parentLeftMargin" presStyleLbl="node1" presStyleIdx="5" presStyleCnt="8"/>
      <dgm:spPr/>
    </dgm:pt>
    <dgm:pt modelId="{1E012218-D7B6-4D35-B84B-BE7C6C317A8D}" type="pres">
      <dgm:prSet presAssocID="{9526DC98-AE09-4D06-9364-CBF89AA12B0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D588C04-902B-4E99-BB51-60C4B014111E}" type="pres">
      <dgm:prSet presAssocID="{9526DC98-AE09-4D06-9364-CBF89AA12B0F}" presName="negativeSpace" presStyleCnt="0"/>
      <dgm:spPr/>
    </dgm:pt>
    <dgm:pt modelId="{DC9A465C-8B0D-4497-8AC3-EEDFFE81D298}" type="pres">
      <dgm:prSet presAssocID="{9526DC98-AE09-4D06-9364-CBF89AA12B0F}" presName="childText" presStyleLbl="conFgAcc1" presStyleIdx="6" presStyleCnt="8">
        <dgm:presLayoutVars>
          <dgm:bulletEnabled val="1"/>
        </dgm:presLayoutVars>
      </dgm:prSet>
      <dgm:spPr/>
    </dgm:pt>
    <dgm:pt modelId="{A08A0EE6-906F-463A-A78B-3C78C2436897}" type="pres">
      <dgm:prSet presAssocID="{392FC9A6-94F6-4DA9-AACB-8777D7166671}" presName="spaceBetweenRectangles" presStyleCnt="0"/>
      <dgm:spPr/>
    </dgm:pt>
    <dgm:pt modelId="{6ECC3961-9FC0-4FC4-8E33-B4B7D7751ED6}" type="pres">
      <dgm:prSet presAssocID="{95D6C254-67E1-4D0E-9495-B63BB2FD0DB4}" presName="parentLin" presStyleCnt="0"/>
      <dgm:spPr/>
    </dgm:pt>
    <dgm:pt modelId="{3952FBC5-DBF3-46AE-9890-44CC50DA41FD}" type="pres">
      <dgm:prSet presAssocID="{95D6C254-67E1-4D0E-9495-B63BB2FD0DB4}" presName="parentLeftMargin" presStyleLbl="node1" presStyleIdx="6" presStyleCnt="8"/>
      <dgm:spPr/>
    </dgm:pt>
    <dgm:pt modelId="{2DAED283-5B22-44DC-96CF-E2AEF2B3EC78}" type="pres">
      <dgm:prSet presAssocID="{95D6C254-67E1-4D0E-9495-B63BB2FD0DB4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A0AB9BC-01C5-4BAE-85B4-EC4B0FBAB769}" type="pres">
      <dgm:prSet presAssocID="{95D6C254-67E1-4D0E-9495-B63BB2FD0DB4}" presName="negativeSpace" presStyleCnt="0"/>
      <dgm:spPr/>
    </dgm:pt>
    <dgm:pt modelId="{9B26C969-0A5D-42B9-A9EF-13CF853BECE0}" type="pres">
      <dgm:prSet presAssocID="{95D6C254-67E1-4D0E-9495-B63BB2FD0DB4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CA434620-3D3D-457B-B268-3EA53CBCDD4C}" type="presOf" srcId="{13BC3366-7177-41BD-8B69-4D0F57DB272F}" destId="{F00D2AD8-DB07-400B-8C9D-90B813373B19}" srcOrd="1" destOrd="0" presId="urn:microsoft.com/office/officeart/2005/8/layout/list1"/>
    <dgm:cxn modelId="{611FC927-6285-448C-994B-2434EAC06A4D}" srcId="{551E4269-F856-4E1A-A1E2-682E89E1BA35}" destId="{85F01DA4-1139-49EE-BACC-F4C09B226919}" srcOrd="0" destOrd="0" parTransId="{101768E1-E7F9-47C3-AC50-9609223EAF7B}" sibTransId="{C7A5172A-3ABC-4594-A2BC-01BD28399368}"/>
    <dgm:cxn modelId="{2A6E093F-FA25-41D2-B862-C5B78E72696E}" srcId="{551E4269-F856-4E1A-A1E2-682E89E1BA35}" destId="{13BC3366-7177-41BD-8B69-4D0F57DB272F}" srcOrd="4" destOrd="0" parTransId="{7721810B-A844-4831-B739-555619A96B48}" sibTransId="{4E646D02-3168-4A19-B8B6-258305D034DA}"/>
    <dgm:cxn modelId="{9FC8A265-EC5A-4EA1-98C2-3B6C8783D241}" type="presOf" srcId="{551E4269-F856-4E1A-A1E2-682E89E1BA35}" destId="{AE9AE847-0277-4043-92D5-6A68829E62C4}" srcOrd="0" destOrd="0" presId="urn:microsoft.com/office/officeart/2005/8/layout/list1"/>
    <dgm:cxn modelId="{C9E4C34D-97A1-4240-B9D9-E113BE6944B1}" type="presOf" srcId="{13BC3366-7177-41BD-8B69-4D0F57DB272F}" destId="{813B5C6B-1448-47F2-B5EE-B0BE0ED95CF6}" srcOrd="0" destOrd="0" presId="urn:microsoft.com/office/officeart/2005/8/layout/list1"/>
    <dgm:cxn modelId="{5EF03276-C2FB-453B-8334-FEFF571CFA5E}" srcId="{551E4269-F856-4E1A-A1E2-682E89E1BA35}" destId="{95D6C254-67E1-4D0E-9495-B63BB2FD0DB4}" srcOrd="7" destOrd="0" parTransId="{B0E12F58-49AC-42C8-81B7-1F59F559B8BD}" sibTransId="{EB7C8124-B06D-4542-8CBF-25F8E72669A0}"/>
    <dgm:cxn modelId="{DCAA5978-9F39-43DB-BD81-6729DCB7CA86}" type="presOf" srcId="{85F01DA4-1139-49EE-BACC-F4C09B226919}" destId="{D170141F-443F-4FA6-AD5B-3B26E262A3B7}" srcOrd="1" destOrd="0" presId="urn:microsoft.com/office/officeart/2005/8/layout/list1"/>
    <dgm:cxn modelId="{296A3859-B80F-4CDB-A6B5-F1F0A17EBDAB}" type="presOf" srcId="{95D6C254-67E1-4D0E-9495-B63BB2FD0DB4}" destId="{3952FBC5-DBF3-46AE-9890-44CC50DA41FD}" srcOrd="0" destOrd="0" presId="urn:microsoft.com/office/officeart/2005/8/layout/list1"/>
    <dgm:cxn modelId="{7087777C-3858-4288-A99F-7BE77ABCCA7A}" srcId="{551E4269-F856-4E1A-A1E2-682E89E1BA35}" destId="{E88D5C48-BEAB-416D-8810-79C56A7839FF}" srcOrd="3" destOrd="0" parTransId="{E50FF7D8-379F-47D3-8D2C-F46727B77BA4}" sibTransId="{DA1AD613-22BB-4A77-855B-8BC94D50AD45}"/>
    <dgm:cxn modelId="{F6E0DD88-D394-45C5-9EC8-276B62EC30AE}" type="presOf" srcId="{85F01DA4-1139-49EE-BACC-F4C09B226919}" destId="{98955DC3-095E-410D-8E8C-A253E3E4AD9C}" srcOrd="0" destOrd="0" presId="urn:microsoft.com/office/officeart/2005/8/layout/list1"/>
    <dgm:cxn modelId="{7CA09B8A-DF28-4AD9-A263-BF28DB1F6CC1}" type="presOf" srcId="{95D6C254-67E1-4D0E-9495-B63BB2FD0DB4}" destId="{2DAED283-5B22-44DC-96CF-E2AEF2B3EC78}" srcOrd="1" destOrd="0" presId="urn:microsoft.com/office/officeart/2005/8/layout/list1"/>
    <dgm:cxn modelId="{4A644A8C-1722-410B-9305-9FFF141BABB9}" type="presOf" srcId="{3DA184F9-0AE3-44AE-AB49-F278A3CDD1E2}" destId="{60DED5E6-CD47-4B45-8589-5B2B6A717DBF}" srcOrd="0" destOrd="0" presId="urn:microsoft.com/office/officeart/2005/8/layout/list1"/>
    <dgm:cxn modelId="{F32A59A2-EACA-455C-BEB2-290E218ECC90}" srcId="{551E4269-F856-4E1A-A1E2-682E89E1BA35}" destId="{5EB19C3F-9274-4B4C-A8CF-59E880122E74}" srcOrd="2" destOrd="0" parTransId="{30E91C8F-EFFF-4F71-9DED-B09E5A4A2B94}" sibTransId="{62F339D8-B141-472C-B8D3-EB5866D6ACE3}"/>
    <dgm:cxn modelId="{55AFD3A6-AAD5-41C6-BD1D-2DFEBBF710F3}" srcId="{551E4269-F856-4E1A-A1E2-682E89E1BA35}" destId="{9781C5CB-EC4D-4D08-B5C0-EA33ED525B76}" srcOrd="5" destOrd="0" parTransId="{D20AF442-F199-44C6-8707-F4F557CC6230}" sibTransId="{4A92F9C3-F668-4153-B7EA-5C234F7D321A}"/>
    <dgm:cxn modelId="{FD1F48A7-9CA3-44F5-A121-51BD725B2EF9}" type="presOf" srcId="{9526DC98-AE09-4D06-9364-CBF89AA12B0F}" destId="{F4BBEC30-2002-498E-A7FB-E1A2BBD5F4FA}" srcOrd="0" destOrd="0" presId="urn:microsoft.com/office/officeart/2005/8/layout/list1"/>
    <dgm:cxn modelId="{24FC3DAE-814E-44F9-B0F1-060416AC6045}" type="presOf" srcId="{9781C5CB-EC4D-4D08-B5C0-EA33ED525B76}" destId="{E4CAACB1-D27B-4328-9A8F-4C3BB782BFF5}" srcOrd="0" destOrd="0" presId="urn:microsoft.com/office/officeart/2005/8/layout/list1"/>
    <dgm:cxn modelId="{5C26D4BB-5011-4703-8B6E-DCC3D8E1373E}" type="presOf" srcId="{9781C5CB-EC4D-4D08-B5C0-EA33ED525B76}" destId="{191FF8FE-45F2-4072-AF59-A32A1C155A2F}" srcOrd="1" destOrd="0" presId="urn:microsoft.com/office/officeart/2005/8/layout/list1"/>
    <dgm:cxn modelId="{7F94D8C9-954F-4216-A4D2-9E730C0EA3E4}" srcId="{551E4269-F856-4E1A-A1E2-682E89E1BA35}" destId="{9526DC98-AE09-4D06-9364-CBF89AA12B0F}" srcOrd="6" destOrd="0" parTransId="{D7ECDAB9-8E44-4249-9A6B-5145EE31E031}" sibTransId="{392FC9A6-94F6-4DA9-AACB-8777D7166671}"/>
    <dgm:cxn modelId="{C44B5AD8-6193-490F-A3DF-C5D88BD779BE}" srcId="{551E4269-F856-4E1A-A1E2-682E89E1BA35}" destId="{3DA184F9-0AE3-44AE-AB49-F278A3CDD1E2}" srcOrd="1" destOrd="0" parTransId="{8C49EE00-A32D-4510-A9DD-DD0C83E49703}" sibTransId="{5F18032F-F764-4E0F-BEE6-514769B2BBAF}"/>
    <dgm:cxn modelId="{CE131DE2-E1AB-4464-807F-ECE68C5DAC3B}" type="presOf" srcId="{5EB19C3F-9274-4B4C-A8CF-59E880122E74}" destId="{43B6A2EF-D4CC-49C2-A353-323E6669898A}" srcOrd="0" destOrd="0" presId="urn:microsoft.com/office/officeart/2005/8/layout/list1"/>
    <dgm:cxn modelId="{EAD941E2-0316-4141-B549-7EE96B90293B}" type="presOf" srcId="{5EB19C3F-9274-4B4C-A8CF-59E880122E74}" destId="{2AF8A06E-BCFD-40D6-8391-3C25DA26C7B7}" srcOrd="1" destOrd="0" presId="urn:microsoft.com/office/officeart/2005/8/layout/list1"/>
    <dgm:cxn modelId="{DC4915E9-2C09-453C-9C6C-E57FD2C07068}" type="presOf" srcId="{9526DC98-AE09-4D06-9364-CBF89AA12B0F}" destId="{1E012218-D7B6-4D35-B84B-BE7C6C317A8D}" srcOrd="1" destOrd="0" presId="urn:microsoft.com/office/officeart/2005/8/layout/list1"/>
    <dgm:cxn modelId="{A130FBEE-5B85-47CB-8312-E15BA0B6D104}" type="presOf" srcId="{E88D5C48-BEAB-416D-8810-79C56A7839FF}" destId="{5AE8A730-930A-4A65-9DD5-AB9836535318}" srcOrd="0" destOrd="0" presId="urn:microsoft.com/office/officeart/2005/8/layout/list1"/>
    <dgm:cxn modelId="{9408ABF1-CB39-44A1-8E5C-A14ECB9F8A3A}" type="presOf" srcId="{3DA184F9-0AE3-44AE-AB49-F278A3CDD1E2}" destId="{35B372EE-3AAB-4446-AB10-5DB54A315D63}" srcOrd="1" destOrd="0" presId="urn:microsoft.com/office/officeart/2005/8/layout/list1"/>
    <dgm:cxn modelId="{48AA3BF2-B457-4868-BEBD-8FEF987FD05F}" type="presOf" srcId="{E88D5C48-BEAB-416D-8810-79C56A7839FF}" destId="{AB0E2B0B-72E4-42A7-868F-55B5C28485F0}" srcOrd="1" destOrd="0" presId="urn:microsoft.com/office/officeart/2005/8/layout/list1"/>
    <dgm:cxn modelId="{6D701E6C-65FC-44D7-8516-ABEFDF32CA55}" type="presParOf" srcId="{AE9AE847-0277-4043-92D5-6A68829E62C4}" destId="{2969940C-BE44-4A1F-8065-435A515C8F46}" srcOrd="0" destOrd="0" presId="urn:microsoft.com/office/officeart/2005/8/layout/list1"/>
    <dgm:cxn modelId="{938CBD97-4B65-4A8D-9EE3-78CD3057F3FB}" type="presParOf" srcId="{2969940C-BE44-4A1F-8065-435A515C8F46}" destId="{98955DC3-095E-410D-8E8C-A253E3E4AD9C}" srcOrd="0" destOrd="0" presId="urn:microsoft.com/office/officeart/2005/8/layout/list1"/>
    <dgm:cxn modelId="{0AFF5D7E-4D7C-4FBE-A296-8A2331F8BB0F}" type="presParOf" srcId="{2969940C-BE44-4A1F-8065-435A515C8F46}" destId="{D170141F-443F-4FA6-AD5B-3B26E262A3B7}" srcOrd="1" destOrd="0" presId="urn:microsoft.com/office/officeart/2005/8/layout/list1"/>
    <dgm:cxn modelId="{55F3625E-8054-4E51-ADDB-80BA437E52A1}" type="presParOf" srcId="{AE9AE847-0277-4043-92D5-6A68829E62C4}" destId="{AD360BD5-91C0-4514-988E-AAB6122DBBDA}" srcOrd="1" destOrd="0" presId="urn:microsoft.com/office/officeart/2005/8/layout/list1"/>
    <dgm:cxn modelId="{555D54DB-8326-4C01-AD31-976F333A5D45}" type="presParOf" srcId="{AE9AE847-0277-4043-92D5-6A68829E62C4}" destId="{F955B26C-6AC5-4DD7-9E8A-39A23E09F3F1}" srcOrd="2" destOrd="0" presId="urn:microsoft.com/office/officeart/2005/8/layout/list1"/>
    <dgm:cxn modelId="{F3770784-0B74-4D93-AAB8-969F73FB02E2}" type="presParOf" srcId="{AE9AE847-0277-4043-92D5-6A68829E62C4}" destId="{18DD23E1-14EB-4944-A269-604130CFF335}" srcOrd="3" destOrd="0" presId="urn:microsoft.com/office/officeart/2005/8/layout/list1"/>
    <dgm:cxn modelId="{E18F06B7-24EE-4C1B-BC21-A370713AB7D0}" type="presParOf" srcId="{AE9AE847-0277-4043-92D5-6A68829E62C4}" destId="{38CD7C09-E88C-4500-8AA7-097A83D6D6C3}" srcOrd="4" destOrd="0" presId="urn:microsoft.com/office/officeart/2005/8/layout/list1"/>
    <dgm:cxn modelId="{45348FC7-E942-4CDF-BF5A-11B7E5413A4D}" type="presParOf" srcId="{38CD7C09-E88C-4500-8AA7-097A83D6D6C3}" destId="{60DED5E6-CD47-4B45-8589-5B2B6A717DBF}" srcOrd="0" destOrd="0" presId="urn:microsoft.com/office/officeart/2005/8/layout/list1"/>
    <dgm:cxn modelId="{6CCE5C14-66E9-4B2F-8CAB-FF122E07CFD6}" type="presParOf" srcId="{38CD7C09-E88C-4500-8AA7-097A83D6D6C3}" destId="{35B372EE-3AAB-4446-AB10-5DB54A315D63}" srcOrd="1" destOrd="0" presId="urn:microsoft.com/office/officeart/2005/8/layout/list1"/>
    <dgm:cxn modelId="{FBB6AEE3-093B-49AF-A305-F7CEB8314AA9}" type="presParOf" srcId="{AE9AE847-0277-4043-92D5-6A68829E62C4}" destId="{5D98547D-FFF8-4D06-9912-6B19D8534D60}" srcOrd="5" destOrd="0" presId="urn:microsoft.com/office/officeart/2005/8/layout/list1"/>
    <dgm:cxn modelId="{5C69799A-DE52-49DD-B90E-900E99FF5E28}" type="presParOf" srcId="{AE9AE847-0277-4043-92D5-6A68829E62C4}" destId="{DBDD80BF-1EF4-4C0C-904C-80286A94FAD2}" srcOrd="6" destOrd="0" presId="urn:microsoft.com/office/officeart/2005/8/layout/list1"/>
    <dgm:cxn modelId="{E2E58F14-CAE9-4E42-9055-B8AD35A6360B}" type="presParOf" srcId="{AE9AE847-0277-4043-92D5-6A68829E62C4}" destId="{96422B8A-3C04-459F-94E3-092FD8A49924}" srcOrd="7" destOrd="0" presId="urn:microsoft.com/office/officeart/2005/8/layout/list1"/>
    <dgm:cxn modelId="{BF92C5BA-F6E2-44D2-BBF4-3172722C16F2}" type="presParOf" srcId="{AE9AE847-0277-4043-92D5-6A68829E62C4}" destId="{74F23EBC-217D-4E61-847B-F7F2669325B7}" srcOrd="8" destOrd="0" presId="urn:microsoft.com/office/officeart/2005/8/layout/list1"/>
    <dgm:cxn modelId="{69B8D5C7-24A2-4134-AF73-12842B8110DE}" type="presParOf" srcId="{74F23EBC-217D-4E61-847B-F7F2669325B7}" destId="{43B6A2EF-D4CC-49C2-A353-323E6669898A}" srcOrd="0" destOrd="0" presId="urn:microsoft.com/office/officeart/2005/8/layout/list1"/>
    <dgm:cxn modelId="{D1EDFB28-AA36-46F4-AA27-90995A2F74E1}" type="presParOf" srcId="{74F23EBC-217D-4E61-847B-F7F2669325B7}" destId="{2AF8A06E-BCFD-40D6-8391-3C25DA26C7B7}" srcOrd="1" destOrd="0" presId="urn:microsoft.com/office/officeart/2005/8/layout/list1"/>
    <dgm:cxn modelId="{42A1E77C-103C-4B21-8779-EB4ED3AF4339}" type="presParOf" srcId="{AE9AE847-0277-4043-92D5-6A68829E62C4}" destId="{125D9225-2AD1-448B-9A03-331E122DCD19}" srcOrd="9" destOrd="0" presId="urn:microsoft.com/office/officeart/2005/8/layout/list1"/>
    <dgm:cxn modelId="{1A2885DD-473E-41CD-9050-80C6053F81E6}" type="presParOf" srcId="{AE9AE847-0277-4043-92D5-6A68829E62C4}" destId="{9EE82572-61C7-416F-9173-00FEB0299C19}" srcOrd="10" destOrd="0" presId="urn:microsoft.com/office/officeart/2005/8/layout/list1"/>
    <dgm:cxn modelId="{0E28D691-C138-47DC-932D-FF2C0FFB1CBA}" type="presParOf" srcId="{AE9AE847-0277-4043-92D5-6A68829E62C4}" destId="{50FBEFBB-C8C9-4780-94AF-8D9CB6EE13E6}" srcOrd="11" destOrd="0" presId="urn:microsoft.com/office/officeart/2005/8/layout/list1"/>
    <dgm:cxn modelId="{20452C18-47F2-49A2-A10D-0F11797E5A66}" type="presParOf" srcId="{AE9AE847-0277-4043-92D5-6A68829E62C4}" destId="{717D46C0-BEEF-44EE-9C8C-327C9BBE2BC1}" srcOrd="12" destOrd="0" presId="urn:microsoft.com/office/officeart/2005/8/layout/list1"/>
    <dgm:cxn modelId="{B88EE690-E7E5-4A01-8403-1FD1660DDAAD}" type="presParOf" srcId="{717D46C0-BEEF-44EE-9C8C-327C9BBE2BC1}" destId="{5AE8A730-930A-4A65-9DD5-AB9836535318}" srcOrd="0" destOrd="0" presId="urn:microsoft.com/office/officeart/2005/8/layout/list1"/>
    <dgm:cxn modelId="{BC8AB790-2AFC-4E6D-8663-8FCFF47C7B51}" type="presParOf" srcId="{717D46C0-BEEF-44EE-9C8C-327C9BBE2BC1}" destId="{AB0E2B0B-72E4-42A7-868F-55B5C28485F0}" srcOrd="1" destOrd="0" presId="urn:microsoft.com/office/officeart/2005/8/layout/list1"/>
    <dgm:cxn modelId="{3A82FA65-5DE6-4A4D-B7EF-68E13C0F6E10}" type="presParOf" srcId="{AE9AE847-0277-4043-92D5-6A68829E62C4}" destId="{BFED5377-B276-487A-8446-C1552592848E}" srcOrd="13" destOrd="0" presId="urn:microsoft.com/office/officeart/2005/8/layout/list1"/>
    <dgm:cxn modelId="{0692AB40-FAE3-47B1-9BD2-A8BBA6C4613E}" type="presParOf" srcId="{AE9AE847-0277-4043-92D5-6A68829E62C4}" destId="{53A300D8-31A7-41EA-B0BF-575A4E2E1EA1}" srcOrd="14" destOrd="0" presId="urn:microsoft.com/office/officeart/2005/8/layout/list1"/>
    <dgm:cxn modelId="{5B360C71-5504-451D-A9EF-175BFAA79390}" type="presParOf" srcId="{AE9AE847-0277-4043-92D5-6A68829E62C4}" destId="{613AF0C5-1127-4F10-BAB8-D25FF65D6173}" srcOrd="15" destOrd="0" presId="urn:microsoft.com/office/officeart/2005/8/layout/list1"/>
    <dgm:cxn modelId="{22E5606D-7D84-4451-AB03-80AC926EE32B}" type="presParOf" srcId="{AE9AE847-0277-4043-92D5-6A68829E62C4}" destId="{4AE7A47C-5149-4C33-A0F5-540A00153F5F}" srcOrd="16" destOrd="0" presId="urn:microsoft.com/office/officeart/2005/8/layout/list1"/>
    <dgm:cxn modelId="{6A8021F5-55EA-4B9D-830D-DE2A4510DC44}" type="presParOf" srcId="{4AE7A47C-5149-4C33-A0F5-540A00153F5F}" destId="{813B5C6B-1448-47F2-B5EE-B0BE0ED95CF6}" srcOrd="0" destOrd="0" presId="urn:microsoft.com/office/officeart/2005/8/layout/list1"/>
    <dgm:cxn modelId="{0C43EE65-8D3C-4DE5-AE7C-213349C25218}" type="presParOf" srcId="{4AE7A47C-5149-4C33-A0F5-540A00153F5F}" destId="{F00D2AD8-DB07-400B-8C9D-90B813373B19}" srcOrd="1" destOrd="0" presId="urn:microsoft.com/office/officeart/2005/8/layout/list1"/>
    <dgm:cxn modelId="{D016685D-0A9F-4FC0-86EE-60BBDA14472B}" type="presParOf" srcId="{AE9AE847-0277-4043-92D5-6A68829E62C4}" destId="{4C76ED36-E83C-4A28-A702-F743C758BE37}" srcOrd="17" destOrd="0" presId="urn:microsoft.com/office/officeart/2005/8/layout/list1"/>
    <dgm:cxn modelId="{615A3039-2242-4BFC-9E8D-DF0614301E31}" type="presParOf" srcId="{AE9AE847-0277-4043-92D5-6A68829E62C4}" destId="{59528AF3-AD4F-4A79-B8E6-AE41B275FC26}" srcOrd="18" destOrd="0" presId="urn:microsoft.com/office/officeart/2005/8/layout/list1"/>
    <dgm:cxn modelId="{BFBA0A40-246B-43A7-8EAC-CCF100FF0173}" type="presParOf" srcId="{AE9AE847-0277-4043-92D5-6A68829E62C4}" destId="{9BB510FD-B786-4EB7-BC38-9363EC72BBA5}" srcOrd="19" destOrd="0" presId="urn:microsoft.com/office/officeart/2005/8/layout/list1"/>
    <dgm:cxn modelId="{7448AB6D-E641-46BE-8FD5-72AE81F99D4F}" type="presParOf" srcId="{AE9AE847-0277-4043-92D5-6A68829E62C4}" destId="{7FA8F5CE-7E79-4D20-A0DC-25F058CCE854}" srcOrd="20" destOrd="0" presId="urn:microsoft.com/office/officeart/2005/8/layout/list1"/>
    <dgm:cxn modelId="{7FF18483-B88F-445E-AA3D-6CB7FF66AF16}" type="presParOf" srcId="{7FA8F5CE-7E79-4D20-A0DC-25F058CCE854}" destId="{E4CAACB1-D27B-4328-9A8F-4C3BB782BFF5}" srcOrd="0" destOrd="0" presId="urn:microsoft.com/office/officeart/2005/8/layout/list1"/>
    <dgm:cxn modelId="{BE62BB20-4BB7-472C-ACA3-132A29242721}" type="presParOf" srcId="{7FA8F5CE-7E79-4D20-A0DC-25F058CCE854}" destId="{191FF8FE-45F2-4072-AF59-A32A1C155A2F}" srcOrd="1" destOrd="0" presId="urn:microsoft.com/office/officeart/2005/8/layout/list1"/>
    <dgm:cxn modelId="{E509E60A-D332-484B-ADA4-5762C779C51F}" type="presParOf" srcId="{AE9AE847-0277-4043-92D5-6A68829E62C4}" destId="{225FBEB1-DD8B-4067-870D-722E47C07423}" srcOrd="21" destOrd="0" presId="urn:microsoft.com/office/officeart/2005/8/layout/list1"/>
    <dgm:cxn modelId="{4E2A29F5-8457-451C-89EE-A7989E59D918}" type="presParOf" srcId="{AE9AE847-0277-4043-92D5-6A68829E62C4}" destId="{B23D957E-373B-495E-BAEB-52480F76D918}" srcOrd="22" destOrd="0" presId="urn:microsoft.com/office/officeart/2005/8/layout/list1"/>
    <dgm:cxn modelId="{7B130525-065D-4AC9-B13E-101DE76A015E}" type="presParOf" srcId="{AE9AE847-0277-4043-92D5-6A68829E62C4}" destId="{6E46089A-C1D2-474D-BD7E-12E7D1A5B419}" srcOrd="23" destOrd="0" presId="urn:microsoft.com/office/officeart/2005/8/layout/list1"/>
    <dgm:cxn modelId="{A413760A-9876-491E-B33E-0A90001E72D9}" type="presParOf" srcId="{AE9AE847-0277-4043-92D5-6A68829E62C4}" destId="{C381F9D1-40FD-4507-A495-42CA00AAF1A6}" srcOrd="24" destOrd="0" presId="urn:microsoft.com/office/officeart/2005/8/layout/list1"/>
    <dgm:cxn modelId="{DEC1A35E-AD2D-480A-AE81-B32220841978}" type="presParOf" srcId="{C381F9D1-40FD-4507-A495-42CA00AAF1A6}" destId="{F4BBEC30-2002-498E-A7FB-E1A2BBD5F4FA}" srcOrd="0" destOrd="0" presId="urn:microsoft.com/office/officeart/2005/8/layout/list1"/>
    <dgm:cxn modelId="{1F51DEBE-E415-4D5F-95D8-0C1FD641A3CC}" type="presParOf" srcId="{C381F9D1-40FD-4507-A495-42CA00AAF1A6}" destId="{1E012218-D7B6-4D35-B84B-BE7C6C317A8D}" srcOrd="1" destOrd="0" presId="urn:microsoft.com/office/officeart/2005/8/layout/list1"/>
    <dgm:cxn modelId="{977A386F-D32A-4677-B8F2-AFF1C332A7B3}" type="presParOf" srcId="{AE9AE847-0277-4043-92D5-6A68829E62C4}" destId="{2D588C04-902B-4E99-BB51-60C4B014111E}" srcOrd="25" destOrd="0" presId="urn:microsoft.com/office/officeart/2005/8/layout/list1"/>
    <dgm:cxn modelId="{2A9D4830-22A3-4997-A077-71D50316778A}" type="presParOf" srcId="{AE9AE847-0277-4043-92D5-6A68829E62C4}" destId="{DC9A465C-8B0D-4497-8AC3-EEDFFE81D298}" srcOrd="26" destOrd="0" presId="urn:microsoft.com/office/officeart/2005/8/layout/list1"/>
    <dgm:cxn modelId="{5A6A30E6-6507-410B-83B8-EE57FC70BBA7}" type="presParOf" srcId="{AE9AE847-0277-4043-92D5-6A68829E62C4}" destId="{A08A0EE6-906F-463A-A78B-3C78C2436897}" srcOrd="27" destOrd="0" presId="urn:microsoft.com/office/officeart/2005/8/layout/list1"/>
    <dgm:cxn modelId="{C022EF6B-895C-4EE9-BF8E-7856E031C4EA}" type="presParOf" srcId="{AE9AE847-0277-4043-92D5-6A68829E62C4}" destId="{6ECC3961-9FC0-4FC4-8E33-B4B7D7751ED6}" srcOrd="28" destOrd="0" presId="urn:microsoft.com/office/officeart/2005/8/layout/list1"/>
    <dgm:cxn modelId="{B792AEC2-1D07-4ED2-A88B-64ECE6C5F416}" type="presParOf" srcId="{6ECC3961-9FC0-4FC4-8E33-B4B7D7751ED6}" destId="{3952FBC5-DBF3-46AE-9890-44CC50DA41FD}" srcOrd="0" destOrd="0" presId="urn:microsoft.com/office/officeart/2005/8/layout/list1"/>
    <dgm:cxn modelId="{0652E50F-BCA2-4795-9386-6A2037C0023D}" type="presParOf" srcId="{6ECC3961-9FC0-4FC4-8E33-B4B7D7751ED6}" destId="{2DAED283-5B22-44DC-96CF-E2AEF2B3EC78}" srcOrd="1" destOrd="0" presId="urn:microsoft.com/office/officeart/2005/8/layout/list1"/>
    <dgm:cxn modelId="{B936B4CE-9C71-4D4E-B2E6-DF5D89CAAAF6}" type="presParOf" srcId="{AE9AE847-0277-4043-92D5-6A68829E62C4}" destId="{EA0AB9BC-01C5-4BAE-85B4-EC4B0FBAB769}" srcOrd="29" destOrd="0" presId="urn:microsoft.com/office/officeart/2005/8/layout/list1"/>
    <dgm:cxn modelId="{5E660BD0-830E-4E8F-ABC7-C0C02A7DB233}" type="presParOf" srcId="{AE9AE847-0277-4043-92D5-6A68829E62C4}" destId="{9B26C969-0A5D-42B9-A9EF-13CF853BECE0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01DD3-9796-4B81-8D9B-4A38453D6F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B428AE-F769-4402-A87A-66D8E2F844FC}">
      <dgm:prSet/>
      <dgm:spPr/>
      <dgm:t>
        <a:bodyPr/>
        <a:lstStyle/>
        <a:p>
          <a:r>
            <a:rPr lang="en-US"/>
            <a:t>Pain is often under reported</a:t>
          </a:r>
        </a:p>
      </dgm:t>
    </dgm:pt>
    <dgm:pt modelId="{00468719-6597-409D-BCEA-5A1E5920241C}" type="parTrans" cxnId="{4D131EE0-8FBA-407F-B353-3218EC85D145}">
      <dgm:prSet/>
      <dgm:spPr/>
      <dgm:t>
        <a:bodyPr/>
        <a:lstStyle/>
        <a:p>
          <a:endParaRPr lang="en-US"/>
        </a:p>
      </dgm:t>
    </dgm:pt>
    <dgm:pt modelId="{3A57DF01-40A9-4DB1-AC7A-A58B2C3E9F5B}" type="sibTrans" cxnId="{4D131EE0-8FBA-407F-B353-3218EC85D145}">
      <dgm:prSet/>
      <dgm:spPr/>
      <dgm:t>
        <a:bodyPr/>
        <a:lstStyle/>
        <a:p>
          <a:endParaRPr lang="en-US"/>
        </a:p>
      </dgm:t>
    </dgm:pt>
    <dgm:pt modelId="{29082400-1239-48E7-A89F-A49D91C66D57}">
      <dgm:prSet/>
      <dgm:spPr/>
      <dgm:t>
        <a:bodyPr/>
        <a:lstStyle/>
        <a:p>
          <a:r>
            <a:rPr lang="en-US"/>
            <a:t>Yet it can impact on the quality of life of institutionalized older people</a:t>
          </a:r>
        </a:p>
      </dgm:t>
    </dgm:pt>
    <dgm:pt modelId="{D89F6E7A-F333-44AE-86D4-BCFA84D4CA48}" type="parTrans" cxnId="{63A6FDD7-2497-4231-B767-6EA48FE4F8DD}">
      <dgm:prSet/>
      <dgm:spPr/>
      <dgm:t>
        <a:bodyPr/>
        <a:lstStyle/>
        <a:p>
          <a:endParaRPr lang="en-US"/>
        </a:p>
      </dgm:t>
    </dgm:pt>
    <dgm:pt modelId="{B15F254B-5C25-4C89-B552-5475957B22DF}" type="sibTrans" cxnId="{63A6FDD7-2497-4231-B767-6EA48FE4F8DD}">
      <dgm:prSet/>
      <dgm:spPr/>
      <dgm:t>
        <a:bodyPr/>
        <a:lstStyle/>
        <a:p>
          <a:endParaRPr lang="en-US"/>
        </a:p>
      </dgm:t>
    </dgm:pt>
    <dgm:pt modelId="{8421E8F7-D5A8-4DE4-B7E6-AB00ADC9828D}">
      <dgm:prSet/>
      <dgm:spPr/>
      <dgm:t>
        <a:bodyPr/>
        <a:lstStyle/>
        <a:p>
          <a:r>
            <a:rPr lang="en-US" dirty="0"/>
            <a:t>Especially older residents who are likely to have challenges reporting pain</a:t>
          </a:r>
        </a:p>
      </dgm:t>
    </dgm:pt>
    <dgm:pt modelId="{E7282698-B246-436A-84D9-266D6AF7174B}" type="parTrans" cxnId="{991028A5-47D7-49AF-B496-A707FD224643}">
      <dgm:prSet/>
      <dgm:spPr/>
      <dgm:t>
        <a:bodyPr/>
        <a:lstStyle/>
        <a:p>
          <a:endParaRPr lang="en-US"/>
        </a:p>
      </dgm:t>
    </dgm:pt>
    <dgm:pt modelId="{46BB7864-B1F7-4527-8C70-AD9070C5AB15}" type="sibTrans" cxnId="{991028A5-47D7-49AF-B496-A707FD224643}">
      <dgm:prSet/>
      <dgm:spPr/>
      <dgm:t>
        <a:bodyPr/>
        <a:lstStyle/>
        <a:p>
          <a:endParaRPr lang="en-US"/>
        </a:p>
      </dgm:t>
    </dgm:pt>
    <dgm:pt modelId="{76E82EC0-CB71-4D60-B293-6868853857EB}">
      <dgm:prSet/>
      <dgm:spPr/>
      <dgm:t>
        <a:bodyPr/>
        <a:lstStyle/>
        <a:p>
          <a:r>
            <a:rPr lang="en-US" dirty="0"/>
            <a:t>Coupled with organizational factors which may also be barriers for appropriate pain management</a:t>
          </a:r>
        </a:p>
      </dgm:t>
    </dgm:pt>
    <dgm:pt modelId="{B4A9C4FA-7582-4925-B8C9-04CA1DABF21A}" type="parTrans" cxnId="{22E8E456-7769-4982-90B8-4E60C6C4C175}">
      <dgm:prSet/>
      <dgm:spPr/>
      <dgm:t>
        <a:bodyPr/>
        <a:lstStyle/>
        <a:p>
          <a:endParaRPr lang="en-US"/>
        </a:p>
      </dgm:t>
    </dgm:pt>
    <dgm:pt modelId="{119E4329-D698-4218-8768-0327279513F0}" type="sibTrans" cxnId="{22E8E456-7769-4982-90B8-4E60C6C4C175}">
      <dgm:prSet/>
      <dgm:spPr/>
      <dgm:t>
        <a:bodyPr/>
        <a:lstStyle/>
        <a:p>
          <a:endParaRPr lang="en-US"/>
        </a:p>
      </dgm:t>
    </dgm:pt>
    <dgm:pt modelId="{92B0262B-8F77-4399-9F6F-FF3D774A2D4A}" type="pres">
      <dgm:prSet presAssocID="{CF001DD3-9796-4B81-8D9B-4A38453D6F59}" presName="linear" presStyleCnt="0">
        <dgm:presLayoutVars>
          <dgm:animLvl val="lvl"/>
          <dgm:resizeHandles val="exact"/>
        </dgm:presLayoutVars>
      </dgm:prSet>
      <dgm:spPr/>
    </dgm:pt>
    <dgm:pt modelId="{9DDE1313-D021-4B19-937D-700DA214BE72}" type="pres">
      <dgm:prSet presAssocID="{54B428AE-F769-4402-A87A-66D8E2F844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DF6E37-669D-4012-8663-4AF0DFC7EEC9}" type="pres">
      <dgm:prSet presAssocID="{3A57DF01-40A9-4DB1-AC7A-A58B2C3E9F5B}" presName="spacer" presStyleCnt="0"/>
      <dgm:spPr/>
    </dgm:pt>
    <dgm:pt modelId="{9835A0F5-8686-4B16-8098-6408F0CE1730}" type="pres">
      <dgm:prSet presAssocID="{29082400-1239-48E7-A89F-A49D91C66D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58BBA0-3691-4089-91C2-0C3A24976FC9}" type="pres">
      <dgm:prSet presAssocID="{B15F254B-5C25-4C89-B552-5475957B22DF}" presName="spacer" presStyleCnt="0"/>
      <dgm:spPr/>
    </dgm:pt>
    <dgm:pt modelId="{4B5F8140-0F6F-42D6-A467-6628811C6885}" type="pres">
      <dgm:prSet presAssocID="{8421E8F7-D5A8-4DE4-B7E6-AB00ADC982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066752-51F8-4495-83B3-38B443C5E77D}" type="pres">
      <dgm:prSet presAssocID="{46BB7864-B1F7-4527-8C70-AD9070C5AB15}" presName="spacer" presStyleCnt="0"/>
      <dgm:spPr/>
    </dgm:pt>
    <dgm:pt modelId="{BF936AE4-72FF-4AC3-A7C2-662EC517F938}" type="pres">
      <dgm:prSet presAssocID="{76E82EC0-CB71-4D60-B293-6868853857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645F64-2884-48B7-9041-A971BD52331C}" type="presOf" srcId="{8421E8F7-D5A8-4DE4-B7E6-AB00ADC9828D}" destId="{4B5F8140-0F6F-42D6-A467-6628811C6885}" srcOrd="0" destOrd="0" presId="urn:microsoft.com/office/officeart/2005/8/layout/vList2"/>
    <dgm:cxn modelId="{22E8E456-7769-4982-90B8-4E60C6C4C175}" srcId="{CF001DD3-9796-4B81-8D9B-4A38453D6F59}" destId="{76E82EC0-CB71-4D60-B293-6868853857EB}" srcOrd="3" destOrd="0" parTransId="{B4A9C4FA-7582-4925-B8C9-04CA1DABF21A}" sibTransId="{119E4329-D698-4218-8768-0327279513F0}"/>
    <dgm:cxn modelId="{DABA8782-D2DB-4E2D-92E3-E76D4F5C01D2}" type="presOf" srcId="{29082400-1239-48E7-A89F-A49D91C66D57}" destId="{9835A0F5-8686-4B16-8098-6408F0CE1730}" srcOrd="0" destOrd="0" presId="urn:microsoft.com/office/officeart/2005/8/layout/vList2"/>
    <dgm:cxn modelId="{22DE8E85-E8EF-430A-AC85-1EB80C1C4B40}" type="presOf" srcId="{54B428AE-F769-4402-A87A-66D8E2F844FC}" destId="{9DDE1313-D021-4B19-937D-700DA214BE72}" srcOrd="0" destOrd="0" presId="urn:microsoft.com/office/officeart/2005/8/layout/vList2"/>
    <dgm:cxn modelId="{BB9B848D-5B86-4F7E-B746-06C7A1294946}" type="presOf" srcId="{76E82EC0-CB71-4D60-B293-6868853857EB}" destId="{BF936AE4-72FF-4AC3-A7C2-662EC517F938}" srcOrd="0" destOrd="0" presId="urn:microsoft.com/office/officeart/2005/8/layout/vList2"/>
    <dgm:cxn modelId="{991028A5-47D7-49AF-B496-A707FD224643}" srcId="{CF001DD3-9796-4B81-8D9B-4A38453D6F59}" destId="{8421E8F7-D5A8-4DE4-B7E6-AB00ADC9828D}" srcOrd="2" destOrd="0" parTransId="{E7282698-B246-436A-84D9-266D6AF7174B}" sibTransId="{46BB7864-B1F7-4527-8C70-AD9070C5AB15}"/>
    <dgm:cxn modelId="{63A6FDD7-2497-4231-B767-6EA48FE4F8DD}" srcId="{CF001DD3-9796-4B81-8D9B-4A38453D6F59}" destId="{29082400-1239-48E7-A89F-A49D91C66D57}" srcOrd="1" destOrd="0" parTransId="{D89F6E7A-F333-44AE-86D4-BCFA84D4CA48}" sibTransId="{B15F254B-5C25-4C89-B552-5475957B22DF}"/>
    <dgm:cxn modelId="{A094DDD9-DFA9-49C9-AC8C-A09ABC3D8992}" type="presOf" srcId="{CF001DD3-9796-4B81-8D9B-4A38453D6F59}" destId="{92B0262B-8F77-4399-9F6F-FF3D774A2D4A}" srcOrd="0" destOrd="0" presId="urn:microsoft.com/office/officeart/2005/8/layout/vList2"/>
    <dgm:cxn modelId="{4D131EE0-8FBA-407F-B353-3218EC85D145}" srcId="{CF001DD3-9796-4B81-8D9B-4A38453D6F59}" destId="{54B428AE-F769-4402-A87A-66D8E2F844FC}" srcOrd="0" destOrd="0" parTransId="{00468719-6597-409D-BCEA-5A1E5920241C}" sibTransId="{3A57DF01-40A9-4DB1-AC7A-A58B2C3E9F5B}"/>
    <dgm:cxn modelId="{55B6B44C-74DF-416D-B30D-8DB765928ED1}" type="presParOf" srcId="{92B0262B-8F77-4399-9F6F-FF3D774A2D4A}" destId="{9DDE1313-D021-4B19-937D-700DA214BE72}" srcOrd="0" destOrd="0" presId="urn:microsoft.com/office/officeart/2005/8/layout/vList2"/>
    <dgm:cxn modelId="{8DEC87D6-D8DA-41F9-936E-F31287A2244A}" type="presParOf" srcId="{92B0262B-8F77-4399-9F6F-FF3D774A2D4A}" destId="{6DDF6E37-669D-4012-8663-4AF0DFC7EEC9}" srcOrd="1" destOrd="0" presId="urn:microsoft.com/office/officeart/2005/8/layout/vList2"/>
    <dgm:cxn modelId="{BC22844D-8CFE-44F6-8DFE-ECCB3C68F9BC}" type="presParOf" srcId="{92B0262B-8F77-4399-9F6F-FF3D774A2D4A}" destId="{9835A0F5-8686-4B16-8098-6408F0CE1730}" srcOrd="2" destOrd="0" presId="urn:microsoft.com/office/officeart/2005/8/layout/vList2"/>
    <dgm:cxn modelId="{0E6A1640-C6D4-4355-A848-D3E3C243CF83}" type="presParOf" srcId="{92B0262B-8F77-4399-9F6F-FF3D774A2D4A}" destId="{6E58BBA0-3691-4089-91C2-0C3A24976FC9}" srcOrd="3" destOrd="0" presId="urn:microsoft.com/office/officeart/2005/8/layout/vList2"/>
    <dgm:cxn modelId="{ED295439-5641-486E-A841-33C4724581AD}" type="presParOf" srcId="{92B0262B-8F77-4399-9F6F-FF3D774A2D4A}" destId="{4B5F8140-0F6F-42D6-A467-6628811C6885}" srcOrd="4" destOrd="0" presId="urn:microsoft.com/office/officeart/2005/8/layout/vList2"/>
    <dgm:cxn modelId="{0BF6CA6B-9EA5-44AE-9A98-E92973000C08}" type="presParOf" srcId="{92B0262B-8F77-4399-9F6F-FF3D774A2D4A}" destId="{0C066752-51F8-4495-83B3-38B443C5E77D}" srcOrd="5" destOrd="0" presId="urn:microsoft.com/office/officeart/2005/8/layout/vList2"/>
    <dgm:cxn modelId="{9487F78F-6817-4744-8A0D-28E20DCB5FFC}" type="presParOf" srcId="{92B0262B-8F77-4399-9F6F-FF3D774A2D4A}" destId="{BF936AE4-72FF-4AC3-A7C2-662EC517F9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9BC62-7534-4867-99F6-E6771CC936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70E57B-1342-4E4E-B2C0-287DD2AF0995}">
      <dgm:prSet/>
      <dgm:spPr/>
      <dgm:t>
        <a:bodyPr/>
        <a:lstStyle/>
        <a:p>
          <a:r>
            <a:rPr lang="en-US" b="0" i="0" dirty="0"/>
            <a:t>Data source: Provided by the Instructor</a:t>
          </a:r>
          <a:endParaRPr lang="en-US" dirty="0"/>
        </a:p>
      </dgm:t>
    </dgm:pt>
    <dgm:pt modelId="{6F2789BF-8666-43B0-A305-9B8868D06013}" type="parTrans" cxnId="{20DBAE19-8E0A-4549-AD06-37B0060A5068}">
      <dgm:prSet/>
      <dgm:spPr/>
      <dgm:t>
        <a:bodyPr/>
        <a:lstStyle/>
        <a:p>
          <a:endParaRPr lang="en-US"/>
        </a:p>
      </dgm:t>
    </dgm:pt>
    <dgm:pt modelId="{FDFF968A-5F21-4718-8DE8-7BEFD68AECBE}" type="sibTrans" cxnId="{20DBAE19-8E0A-4549-AD06-37B0060A5068}">
      <dgm:prSet/>
      <dgm:spPr/>
      <dgm:t>
        <a:bodyPr/>
        <a:lstStyle/>
        <a:p>
          <a:endParaRPr lang="en-US"/>
        </a:p>
      </dgm:t>
    </dgm:pt>
    <dgm:pt modelId="{7FFD5CC6-3598-4A8B-94A3-FD5AF7B11054}">
      <dgm:prSet/>
      <dgm:spPr/>
      <dgm:t>
        <a:bodyPr/>
        <a:lstStyle/>
        <a:p>
          <a:r>
            <a:rPr lang="en-US" b="0" i="0"/>
            <a:t>Time collected: 2013</a:t>
          </a:r>
          <a:endParaRPr lang="en-US"/>
        </a:p>
      </dgm:t>
    </dgm:pt>
    <dgm:pt modelId="{F565D7C6-C932-41B6-9792-5DD2F962B90A}" type="parTrans" cxnId="{8C7EBD1C-4F97-4968-A7D2-458D0EAC0B23}">
      <dgm:prSet/>
      <dgm:spPr/>
      <dgm:t>
        <a:bodyPr/>
        <a:lstStyle/>
        <a:p>
          <a:endParaRPr lang="en-US"/>
        </a:p>
      </dgm:t>
    </dgm:pt>
    <dgm:pt modelId="{0F5B71F7-D2B0-417F-9E0B-4ABC723F2D53}" type="sibTrans" cxnId="{8C7EBD1C-4F97-4968-A7D2-458D0EAC0B23}">
      <dgm:prSet/>
      <dgm:spPr/>
      <dgm:t>
        <a:bodyPr/>
        <a:lstStyle/>
        <a:p>
          <a:endParaRPr lang="en-US"/>
        </a:p>
      </dgm:t>
    </dgm:pt>
    <dgm:pt modelId="{60AEF1CD-5E18-4D30-BD7C-C77204B62201}">
      <dgm:prSet/>
      <dgm:spPr/>
      <dgm:t>
        <a:bodyPr/>
        <a:lstStyle/>
        <a:p>
          <a:r>
            <a:rPr lang="en-US" b="0" i="0"/>
            <a:t>Variables: 78</a:t>
          </a:r>
          <a:endParaRPr lang="en-US"/>
        </a:p>
      </dgm:t>
    </dgm:pt>
    <dgm:pt modelId="{86F4DB79-E571-4836-8C3D-EACA3B74A1BE}" type="parTrans" cxnId="{0A9FCE98-09ED-4240-AA07-5B08457DB5DF}">
      <dgm:prSet/>
      <dgm:spPr/>
      <dgm:t>
        <a:bodyPr/>
        <a:lstStyle/>
        <a:p>
          <a:endParaRPr lang="en-US"/>
        </a:p>
      </dgm:t>
    </dgm:pt>
    <dgm:pt modelId="{122A9FA4-F76D-4AC5-8D31-AD6CA3A23968}" type="sibTrans" cxnId="{0A9FCE98-09ED-4240-AA07-5B08457DB5DF}">
      <dgm:prSet/>
      <dgm:spPr/>
      <dgm:t>
        <a:bodyPr/>
        <a:lstStyle/>
        <a:p>
          <a:endParaRPr lang="en-US"/>
        </a:p>
      </dgm:t>
    </dgm:pt>
    <dgm:pt modelId="{641504E0-EDF3-4201-BA82-AF5C11181936}">
      <dgm:prSet/>
      <dgm:spPr/>
      <dgm:t>
        <a:bodyPr/>
        <a:lstStyle/>
        <a:p>
          <a:r>
            <a:rPr lang="en-US" b="0" i="0"/>
            <a:t>No individual patient data was available</a:t>
          </a:r>
          <a:endParaRPr lang="en-US"/>
        </a:p>
      </dgm:t>
    </dgm:pt>
    <dgm:pt modelId="{C5713450-73B6-4BF0-8120-8BC3B474E2AE}" type="parTrans" cxnId="{BE04BA89-009E-41B2-B2E3-6458509F3662}">
      <dgm:prSet/>
      <dgm:spPr/>
      <dgm:t>
        <a:bodyPr/>
        <a:lstStyle/>
        <a:p>
          <a:endParaRPr lang="en-US"/>
        </a:p>
      </dgm:t>
    </dgm:pt>
    <dgm:pt modelId="{E6738107-52D5-49EF-8565-9DD2DAA546C6}" type="sibTrans" cxnId="{BE04BA89-009E-41B2-B2E3-6458509F3662}">
      <dgm:prSet/>
      <dgm:spPr/>
      <dgm:t>
        <a:bodyPr/>
        <a:lstStyle/>
        <a:p>
          <a:endParaRPr lang="en-US"/>
        </a:p>
      </dgm:t>
    </dgm:pt>
    <dgm:pt modelId="{AFEF447B-FC00-46CD-994C-F0A08335F0D8}">
      <dgm:prSet/>
      <dgm:spPr/>
      <dgm:t>
        <a:bodyPr/>
        <a:lstStyle/>
        <a:p>
          <a:r>
            <a:rPr lang="en-US" b="0" i="0" dirty="0"/>
            <a:t>15515 nursing homes in the US were part of the survey</a:t>
          </a:r>
          <a:endParaRPr lang="en-US" dirty="0"/>
        </a:p>
      </dgm:t>
    </dgm:pt>
    <dgm:pt modelId="{49AB6511-FE82-4F21-980B-2A50999840C5}" type="parTrans" cxnId="{23A107D5-90BE-414B-9153-FC14B2B25B32}">
      <dgm:prSet/>
      <dgm:spPr/>
      <dgm:t>
        <a:bodyPr/>
        <a:lstStyle/>
        <a:p>
          <a:endParaRPr lang="en-US"/>
        </a:p>
      </dgm:t>
    </dgm:pt>
    <dgm:pt modelId="{2822E836-7B51-4350-8495-9CCA33BB4D49}" type="sibTrans" cxnId="{23A107D5-90BE-414B-9153-FC14B2B25B32}">
      <dgm:prSet/>
      <dgm:spPr/>
      <dgm:t>
        <a:bodyPr/>
        <a:lstStyle/>
        <a:p>
          <a:endParaRPr lang="en-US"/>
        </a:p>
      </dgm:t>
    </dgm:pt>
    <dgm:pt modelId="{AE0F51BC-BAC2-49EF-8D5E-7259228F4586}">
      <dgm:prSet/>
      <dgm:spPr/>
      <dgm:t>
        <a:bodyPr/>
        <a:lstStyle/>
        <a:p>
          <a:r>
            <a:rPr lang="en-US" dirty="0"/>
            <a:t>Did not do any cleaning since it was considered ready</a:t>
          </a:r>
        </a:p>
      </dgm:t>
    </dgm:pt>
    <dgm:pt modelId="{377A6E18-B1E7-4D57-BA44-B297DA9CE83C}" type="parTrans" cxnId="{96D6E14E-F712-4750-9042-AF35B46F2CD0}">
      <dgm:prSet/>
      <dgm:spPr/>
      <dgm:t>
        <a:bodyPr/>
        <a:lstStyle/>
        <a:p>
          <a:endParaRPr lang="en-US"/>
        </a:p>
      </dgm:t>
    </dgm:pt>
    <dgm:pt modelId="{3B9E586A-8E01-47FA-9D41-B4F817AC8778}" type="sibTrans" cxnId="{96D6E14E-F712-4750-9042-AF35B46F2CD0}">
      <dgm:prSet/>
      <dgm:spPr/>
      <dgm:t>
        <a:bodyPr/>
        <a:lstStyle/>
        <a:p>
          <a:endParaRPr lang="en-US"/>
        </a:p>
      </dgm:t>
    </dgm:pt>
    <dgm:pt modelId="{C7ED110D-700A-4AE1-9B27-5837E5EBEEB6}" type="pres">
      <dgm:prSet presAssocID="{6F99BC62-7534-4867-99F6-E6771CC936FF}" presName="diagram" presStyleCnt="0">
        <dgm:presLayoutVars>
          <dgm:dir/>
          <dgm:resizeHandles val="exact"/>
        </dgm:presLayoutVars>
      </dgm:prSet>
      <dgm:spPr/>
    </dgm:pt>
    <dgm:pt modelId="{C38595EA-BF12-4294-A689-E53B4C0A224A}" type="pres">
      <dgm:prSet presAssocID="{E970E57B-1342-4E4E-B2C0-287DD2AF0995}" presName="node" presStyleLbl="node1" presStyleIdx="0" presStyleCnt="6">
        <dgm:presLayoutVars>
          <dgm:bulletEnabled val="1"/>
        </dgm:presLayoutVars>
      </dgm:prSet>
      <dgm:spPr/>
    </dgm:pt>
    <dgm:pt modelId="{C390FA2D-7EB8-43B4-9C00-5F274F4A8291}" type="pres">
      <dgm:prSet presAssocID="{FDFF968A-5F21-4718-8DE8-7BEFD68AECBE}" presName="sibTrans" presStyleCnt="0"/>
      <dgm:spPr/>
    </dgm:pt>
    <dgm:pt modelId="{AEDEAABF-B84C-410F-A825-46A922D70E34}" type="pres">
      <dgm:prSet presAssocID="{7FFD5CC6-3598-4A8B-94A3-FD5AF7B11054}" presName="node" presStyleLbl="node1" presStyleIdx="1" presStyleCnt="6">
        <dgm:presLayoutVars>
          <dgm:bulletEnabled val="1"/>
        </dgm:presLayoutVars>
      </dgm:prSet>
      <dgm:spPr/>
    </dgm:pt>
    <dgm:pt modelId="{2CA44A27-FA81-4718-A20B-3C28A513BBBB}" type="pres">
      <dgm:prSet presAssocID="{0F5B71F7-D2B0-417F-9E0B-4ABC723F2D53}" presName="sibTrans" presStyleCnt="0"/>
      <dgm:spPr/>
    </dgm:pt>
    <dgm:pt modelId="{D0E3362F-DDB5-47D0-981B-26578A2FFCC7}" type="pres">
      <dgm:prSet presAssocID="{60AEF1CD-5E18-4D30-BD7C-C77204B62201}" presName="node" presStyleLbl="node1" presStyleIdx="2" presStyleCnt="6">
        <dgm:presLayoutVars>
          <dgm:bulletEnabled val="1"/>
        </dgm:presLayoutVars>
      </dgm:prSet>
      <dgm:spPr/>
    </dgm:pt>
    <dgm:pt modelId="{3B495A34-52CC-42A4-97EB-7E8982209E98}" type="pres">
      <dgm:prSet presAssocID="{122A9FA4-F76D-4AC5-8D31-AD6CA3A23968}" presName="sibTrans" presStyleCnt="0"/>
      <dgm:spPr/>
    </dgm:pt>
    <dgm:pt modelId="{CCBB139A-3806-47AE-A240-D466625FCA1C}" type="pres">
      <dgm:prSet presAssocID="{641504E0-EDF3-4201-BA82-AF5C11181936}" presName="node" presStyleLbl="node1" presStyleIdx="3" presStyleCnt="6">
        <dgm:presLayoutVars>
          <dgm:bulletEnabled val="1"/>
        </dgm:presLayoutVars>
      </dgm:prSet>
      <dgm:spPr/>
    </dgm:pt>
    <dgm:pt modelId="{7EB1101C-063C-4AA1-BB20-B498C7156DC5}" type="pres">
      <dgm:prSet presAssocID="{E6738107-52D5-49EF-8565-9DD2DAA546C6}" presName="sibTrans" presStyleCnt="0"/>
      <dgm:spPr/>
    </dgm:pt>
    <dgm:pt modelId="{8ACEBB5E-7947-4F82-BA4B-C4846C1718BD}" type="pres">
      <dgm:prSet presAssocID="{AFEF447B-FC00-46CD-994C-F0A08335F0D8}" presName="node" presStyleLbl="node1" presStyleIdx="4" presStyleCnt="6">
        <dgm:presLayoutVars>
          <dgm:bulletEnabled val="1"/>
        </dgm:presLayoutVars>
      </dgm:prSet>
      <dgm:spPr/>
    </dgm:pt>
    <dgm:pt modelId="{240CDCE2-6929-45AB-92DB-F75FED2B7F8B}" type="pres">
      <dgm:prSet presAssocID="{2822E836-7B51-4350-8495-9CCA33BB4D49}" presName="sibTrans" presStyleCnt="0"/>
      <dgm:spPr/>
    </dgm:pt>
    <dgm:pt modelId="{C9058179-4EE1-4B82-AE59-7BFE21E6EAA8}" type="pres">
      <dgm:prSet presAssocID="{AE0F51BC-BAC2-49EF-8D5E-7259228F4586}" presName="node" presStyleLbl="node1" presStyleIdx="5" presStyleCnt="6">
        <dgm:presLayoutVars>
          <dgm:bulletEnabled val="1"/>
        </dgm:presLayoutVars>
      </dgm:prSet>
      <dgm:spPr/>
    </dgm:pt>
  </dgm:ptLst>
  <dgm:cxnLst>
    <dgm:cxn modelId="{20DBAE19-8E0A-4549-AD06-37B0060A5068}" srcId="{6F99BC62-7534-4867-99F6-E6771CC936FF}" destId="{E970E57B-1342-4E4E-B2C0-287DD2AF0995}" srcOrd="0" destOrd="0" parTransId="{6F2789BF-8666-43B0-A305-9B8868D06013}" sibTransId="{FDFF968A-5F21-4718-8DE8-7BEFD68AECBE}"/>
    <dgm:cxn modelId="{8C7EBD1C-4F97-4968-A7D2-458D0EAC0B23}" srcId="{6F99BC62-7534-4867-99F6-E6771CC936FF}" destId="{7FFD5CC6-3598-4A8B-94A3-FD5AF7B11054}" srcOrd="1" destOrd="0" parTransId="{F565D7C6-C932-41B6-9792-5DD2F962B90A}" sibTransId="{0F5B71F7-D2B0-417F-9E0B-4ABC723F2D53}"/>
    <dgm:cxn modelId="{C6ED7A26-A188-412B-B54D-1157220384B2}" type="presOf" srcId="{60AEF1CD-5E18-4D30-BD7C-C77204B62201}" destId="{D0E3362F-DDB5-47D0-981B-26578A2FFCC7}" srcOrd="0" destOrd="0" presId="urn:microsoft.com/office/officeart/2005/8/layout/default"/>
    <dgm:cxn modelId="{D50D445B-3085-4E21-8FFF-AA2F76820464}" type="presOf" srcId="{E970E57B-1342-4E4E-B2C0-287DD2AF0995}" destId="{C38595EA-BF12-4294-A689-E53B4C0A224A}" srcOrd="0" destOrd="0" presId="urn:microsoft.com/office/officeart/2005/8/layout/default"/>
    <dgm:cxn modelId="{96D6E14E-F712-4750-9042-AF35B46F2CD0}" srcId="{6F99BC62-7534-4867-99F6-E6771CC936FF}" destId="{AE0F51BC-BAC2-49EF-8D5E-7259228F4586}" srcOrd="5" destOrd="0" parTransId="{377A6E18-B1E7-4D57-BA44-B297DA9CE83C}" sibTransId="{3B9E586A-8E01-47FA-9D41-B4F817AC8778}"/>
    <dgm:cxn modelId="{BE04BA89-009E-41B2-B2E3-6458509F3662}" srcId="{6F99BC62-7534-4867-99F6-E6771CC936FF}" destId="{641504E0-EDF3-4201-BA82-AF5C11181936}" srcOrd="3" destOrd="0" parTransId="{C5713450-73B6-4BF0-8120-8BC3B474E2AE}" sibTransId="{E6738107-52D5-49EF-8565-9DD2DAA546C6}"/>
    <dgm:cxn modelId="{0A9FCE98-09ED-4240-AA07-5B08457DB5DF}" srcId="{6F99BC62-7534-4867-99F6-E6771CC936FF}" destId="{60AEF1CD-5E18-4D30-BD7C-C77204B62201}" srcOrd="2" destOrd="0" parTransId="{86F4DB79-E571-4836-8C3D-EACA3B74A1BE}" sibTransId="{122A9FA4-F76D-4AC5-8D31-AD6CA3A23968}"/>
    <dgm:cxn modelId="{60AA95AC-3790-41C7-9C70-10513FEBF2B7}" type="presOf" srcId="{7FFD5CC6-3598-4A8B-94A3-FD5AF7B11054}" destId="{AEDEAABF-B84C-410F-A825-46A922D70E34}" srcOrd="0" destOrd="0" presId="urn:microsoft.com/office/officeart/2005/8/layout/default"/>
    <dgm:cxn modelId="{21C499C2-5178-49FC-9915-5836AAAAA550}" type="presOf" srcId="{AFEF447B-FC00-46CD-994C-F0A08335F0D8}" destId="{8ACEBB5E-7947-4F82-BA4B-C4846C1718BD}" srcOrd="0" destOrd="0" presId="urn:microsoft.com/office/officeart/2005/8/layout/default"/>
    <dgm:cxn modelId="{23A107D5-90BE-414B-9153-FC14B2B25B32}" srcId="{6F99BC62-7534-4867-99F6-E6771CC936FF}" destId="{AFEF447B-FC00-46CD-994C-F0A08335F0D8}" srcOrd="4" destOrd="0" parTransId="{49AB6511-FE82-4F21-980B-2A50999840C5}" sibTransId="{2822E836-7B51-4350-8495-9CCA33BB4D49}"/>
    <dgm:cxn modelId="{F3C3EEE4-52C1-40F6-849F-A432383CD051}" type="presOf" srcId="{641504E0-EDF3-4201-BA82-AF5C11181936}" destId="{CCBB139A-3806-47AE-A240-D466625FCA1C}" srcOrd="0" destOrd="0" presId="urn:microsoft.com/office/officeart/2005/8/layout/default"/>
    <dgm:cxn modelId="{298597EC-A46A-46CA-A494-D26DFBD033F8}" type="presOf" srcId="{6F99BC62-7534-4867-99F6-E6771CC936FF}" destId="{C7ED110D-700A-4AE1-9B27-5837E5EBEEB6}" srcOrd="0" destOrd="0" presId="urn:microsoft.com/office/officeart/2005/8/layout/default"/>
    <dgm:cxn modelId="{D98281ED-D992-461F-8116-CC5876FF5AF7}" type="presOf" srcId="{AE0F51BC-BAC2-49EF-8D5E-7259228F4586}" destId="{C9058179-4EE1-4B82-AE59-7BFE21E6EAA8}" srcOrd="0" destOrd="0" presId="urn:microsoft.com/office/officeart/2005/8/layout/default"/>
    <dgm:cxn modelId="{0D2B51F5-D42D-407E-9887-6DC7C8B2F37C}" type="presParOf" srcId="{C7ED110D-700A-4AE1-9B27-5837E5EBEEB6}" destId="{C38595EA-BF12-4294-A689-E53B4C0A224A}" srcOrd="0" destOrd="0" presId="urn:microsoft.com/office/officeart/2005/8/layout/default"/>
    <dgm:cxn modelId="{D786CF1D-DC94-4CB8-906D-11BC44AD4291}" type="presParOf" srcId="{C7ED110D-700A-4AE1-9B27-5837E5EBEEB6}" destId="{C390FA2D-7EB8-43B4-9C00-5F274F4A8291}" srcOrd="1" destOrd="0" presId="urn:microsoft.com/office/officeart/2005/8/layout/default"/>
    <dgm:cxn modelId="{43EEA184-125A-4EC4-AB3A-03A948A6A1AC}" type="presParOf" srcId="{C7ED110D-700A-4AE1-9B27-5837E5EBEEB6}" destId="{AEDEAABF-B84C-410F-A825-46A922D70E34}" srcOrd="2" destOrd="0" presId="urn:microsoft.com/office/officeart/2005/8/layout/default"/>
    <dgm:cxn modelId="{5412830F-B392-4AE5-96C7-A6A0A05C41CA}" type="presParOf" srcId="{C7ED110D-700A-4AE1-9B27-5837E5EBEEB6}" destId="{2CA44A27-FA81-4718-A20B-3C28A513BBBB}" srcOrd="3" destOrd="0" presId="urn:microsoft.com/office/officeart/2005/8/layout/default"/>
    <dgm:cxn modelId="{2EB1179A-3D21-4689-8258-F11D1A0066BC}" type="presParOf" srcId="{C7ED110D-700A-4AE1-9B27-5837E5EBEEB6}" destId="{D0E3362F-DDB5-47D0-981B-26578A2FFCC7}" srcOrd="4" destOrd="0" presId="urn:microsoft.com/office/officeart/2005/8/layout/default"/>
    <dgm:cxn modelId="{A95EBB68-82D5-4876-9A36-B5A442D44A35}" type="presParOf" srcId="{C7ED110D-700A-4AE1-9B27-5837E5EBEEB6}" destId="{3B495A34-52CC-42A4-97EB-7E8982209E98}" srcOrd="5" destOrd="0" presId="urn:microsoft.com/office/officeart/2005/8/layout/default"/>
    <dgm:cxn modelId="{8E751B1C-5CDD-432B-82AC-DE74BE2BE10C}" type="presParOf" srcId="{C7ED110D-700A-4AE1-9B27-5837E5EBEEB6}" destId="{CCBB139A-3806-47AE-A240-D466625FCA1C}" srcOrd="6" destOrd="0" presId="urn:microsoft.com/office/officeart/2005/8/layout/default"/>
    <dgm:cxn modelId="{3CB3F980-C83F-47D9-B43C-865C4D448653}" type="presParOf" srcId="{C7ED110D-700A-4AE1-9B27-5837E5EBEEB6}" destId="{7EB1101C-063C-4AA1-BB20-B498C7156DC5}" srcOrd="7" destOrd="0" presId="urn:microsoft.com/office/officeart/2005/8/layout/default"/>
    <dgm:cxn modelId="{A9364C59-7F23-45CE-9068-E8504A9EA5B3}" type="presParOf" srcId="{C7ED110D-700A-4AE1-9B27-5837E5EBEEB6}" destId="{8ACEBB5E-7947-4F82-BA4B-C4846C1718BD}" srcOrd="8" destOrd="0" presId="urn:microsoft.com/office/officeart/2005/8/layout/default"/>
    <dgm:cxn modelId="{4B3FB580-37BD-4EEA-A1D3-6F5942C46D92}" type="presParOf" srcId="{C7ED110D-700A-4AE1-9B27-5837E5EBEEB6}" destId="{240CDCE2-6929-45AB-92DB-F75FED2B7F8B}" srcOrd="9" destOrd="0" presId="urn:microsoft.com/office/officeart/2005/8/layout/default"/>
    <dgm:cxn modelId="{FC1A8531-2AB0-49D5-A91C-BA68373A2A8C}" type="presParOf" srcId="{C7ED110D-700A-4AE1-9B27-5837E5EBEEB6}" destId="{C9058179-4EE1-4B82-AE59-7BFE21E6EAA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378492-6E8E-46D2-8049-97A722716DE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AF7C50-A569-4D2F-85C9-3740DF871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dataset was loaded into R and only the explanatory variables of interest were “called”</a:t>
          </a:r>
          <a:endParaRPr lang="en-US" dirty="0"/>
        </a:p>
      </dgm:t>
    </dgm:pt>
    <dgm:pt modelId="{5563B683-F4CB-44CE-AC8A-CF9FDB3B9E0B}" type="parTrans" cxnId="{3E9F9B19-1952-4C37-AC68-0AE0DF95E80E}">
      <dgm:prSet/>
      <dgm:spPr/>
      <dgm:t>
        <a:bodyPr/>
        <a:lstStyle/>
        <a:p>
          <a:endParaRPr lang="en-US"/>
        </a:p>
      </dgm:t>
    </dgm:pt>
    <dgm:pt modelId="{5DDCD381-545C-4BE9-BC71-234233910EA5}" type="sibTrans" cxnId="{3E9F9B19-1952-4C37-AC68-0AE0DF95E8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087B0C-290F-408D-8C03-B8F325DE2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Descriptive statistics were used to find the mean and standard deviation of the explanatory variables of interest</a:t>
          </a:r>
          <a:endParaRPr lang="en-US"/>
        </a:p>
      </dgm:t>
    </dgm:pt>
    <dgm:pt modelId="{F2C388F3-EF6A-460F-BCE9-D6332208D448}" type="parTrans" cxnId="{27B97007-6B08-4AA3-A08D-3E08DE6BC5D0}">
      <dgm:prSet/>
      <dgm:spPr/>
      <dgm:t>
        <a:bodyPr/>
        <a:lstStyle/>
        <a:p>
          <a:endParaRPr lang="en-US"/>
        </a:p>
      </dgm:t>
    </dgm:pt>
    <dgm:pt modelId="{CF0152E5-C4BF-49B3-9D23-3849CD1066A3}" type="sibTrans" cxnId="{27B97007-6B08-4AA3-A08D-3E08DE6BC5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515FEC-1EBE-4C65-B565-355F63FDD4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Nine resident and nine nursing home characteristics were analysed</a:t>
          </a:r>
          <a:endParaRPr lang="en-US"/>
        </a:p>
      </dgm:t>
    </dgm:pt>
    <dgm:pt modelId="{48C858F9-E39F-4C2C-921C-6D69EB26D8CF}" type="parTrans" cxnId="{DAB5AB4E-FB57-4803-9A53-30D2AD63B2F7}">
      <dgm:prSet/>
      <dgm:spPr/>
      <dgm:t>
        <a:bodyPr/>
        <a:lstStyle/>
        <a:p>
          <a:endParaRPr lang="en-US"/>
        </a:p>
      </dgm:t>
    </dgm:pt>
    <dgm:pt modelId="{7C2BFBD2-3B13-4F2C-9F47-A1420BA687E4}" type="sibTrans" cxnId="{DAB5AB4E-FB57-4803-9A53-30D2AD63B2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0527DA-887D-47A3-B8C7-130947C270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Univariate and multivariate analysis were used to examine the association between pain and nursing home as well as resident characteristics</a:t>
          </a:r>
          <a:endParaRPr lang="en-US" dirty="0"/>
        </a:p>
      </dgm:t>
    </dgm:pt>
    <dgm:pt modelId="{095E054A-63A4-4125-9624-2B2BF3915EA2}" type="parTrans" cxnId="{4D1393BC-B306-4125-85B3-BE79E7E62186}">
      <dgm:prSet/>
      <dgm:spPr/>
      <dgm:t>
        <a:bodyPr/>
        <a:lstStyle/>
        <a:p>
          <a:endParaRPr lang="en-US"/>
        </a:p>
      </dgm:t>
    </dgm:pt>
    <dgm:pt modelId="{0DA49BBA-1006-44C9-B91A-99E6524DD7FC}" type="sibTrans" cxnId="{4D1393BC-B306-4125-85B3-BE79E7E62186}">
      <dgm:prSet/>
      <dgm:spPr/>
      <dgm:t>
        <a:bodyPr/>
        <a:lstStyle/>
        <a:p>
          <a:endParaRPr lang="en-US"/>
        </a:p>
      </dgm:t>
    </dgm:pt>
    <dgm:pt modelId="{2E21963D-8B46-4628-8611-9B4731083547}" type="pres">
      <dgm:prSet presAssocID="{E8378492-6E8E-46D2-8049-97A722716DE9}" presName="root" presStyleCnt="0">
        <dgm:presLayoutVars>
          <dgm:dir/>
          <dgm:resizeHandles val="exact"/>
        </dgm:presLayoutVars>
      </dgm:prSet>
      <dgm:spPr/>
    </dgm:pt>
    <dgm:pt modelId="{5CBF0326-25E2-45EE-BB9D-C00B3A3C599A}" type="pres">
      <dgm:prSet presAssocID="{C9AF7C50-A569-4D2F-85C9-3740DF871759}" presName="compNode" presStyleCnt="0"/>
      <dgm:spPr/>
    </dgm:pt>
    <dgm:pt modelId="{335FD257-E72B-4992-BEBB-3DC5FDFED7FB}" type="pres">
      <dgm:prSet presAssocID="{C9AF7C50-A569-4D2F-85C9-3740DF8717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19676C-27F2-45BE-AED6-EAB9A429E9C7}" type="pres">
      <dgm:prSet presAssocID="{C9AF7C50-A569-4D2F-85C9-3740DF871759}" presName="spaceRect" presStyleCnt="0"/>
      <dgm:spPr/>
    </dgm:pt>
    <dgm:pt modelId="{B0ED4582-4298-48F8-9649-2A77F9F7B78C}" type="pres">
      <dgm:prSet presAssocID="{C9AF7C50-A569-4D2F-85C9-3740DF871759}" presName="textRect" presStyleLbl="revTx" presStyleIdx="0" presStyleCnt="4">
        <dgm:presLayoutVars>
          <dgm:chMax val="1"/>
          <dgm:chPref val="1"/>
        </dgm:presLayoutVars>
      </dgm:prSet>
      <dgm:spPr/>
    </dgm:pt>
    <dgm:pt modelId="{183CB7D2-E0C3-4346-9D5F-62DAAD331DF6}" type="pres">
      <dgm:prSet presAssocID="{5DDCD381-545C-4BE9-BC71-234233910EA5}" presName="sibTrans" presStyleCnt="0"/>
      <dgm:spPr/>
    </dgm:pt>
    <dgm:pt modelId="{7817C9A9-5FCF-42A0-9C56-E88D1EE2152B}" type="pres">
      <dgm:prSet presAssocID="{AE087B0C-290F-408D-8C03-B8F325DE2715}" presName="compNode" presStyleCnt="0"/>
      <dgm:spPr/>
    </dgm:pt>
    <dgm:pt modelId="{D286E8F7-F45F-44EC-A246-47AF47575500}" type="pres">
      <dgm:prSet presAssocID="{AE087B0C-290F-408D-8C03-B8F325DE27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C458B88-F687-464A-8F1A-7E479B6BE927}" type="pres">
      <dgm:prSet presAssocID="{AE087B0C-290F-408D-8C03-B8F325DE2715}" presName="spaceRect" presStyleCnt="0"/>
      <dgm:spPr/>
    </dgm:pt>
    <dgm:pt modelId="{A027ADE0-2969-4341-B909-4C89340D0AC6}" type="pres">
      <dgm:prSet presAssocID="{AE087B0C-290F-408D-8C03-B8F325DE2715}" presName="textRect" presStyleLbl="revTx" presStyleIdx="1" presStyleCnt="4">
        <dgm:presLayoutVars>
          <dgm:chMax val="1"/>
          <dgm:chPref val="1"/>
        </dgm:presLayoutVars>
      </dgm:prSet>
      <dgm:spPr/>
    </dgm:pt>
    <dgm:pt modelId="{98946257-6DF9-4D6E-B867-066588DF9482}" type="pres">
      <dgm:prSet presAssocID="{CF0152E5-C4BF-49B3-9D23-3849CD1066A3}" presName="sibTrans" presStyleCnt="0"/>
      <dgm:spPr/>
    </dgm:pt>
    <dgm:pt modelId="{D6D3EA33-CFA2-48C8-BDC5-228AF34E3434}" type="pres">
      <dgm:prSet presAssocID="{F1515FEC-1EBE-4C65-B565-355F63FDD414}" presName="compNode" presStyleCnt="0"/>
      <dgm:spPr/>
    </dgm:pt>
    <dgm:pt modelId="{266AB971-9B0E-48E6-B2F9-CA962553B93C}" type="pres">
      <dgm:prSet presAssocID="{F1515FEC-1EBE-4C65-B565-355F63FDD4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5F622D3-0AB2-4DF6-994D-D09713038933}" type="pres">
      <dgm:prSet presAssocID="{F1515FEC-1EBE-4C65-B565-355F63FDD414}" presName="spaceRect" presStyleCnt="0"/>
      <dgm:spPr/>
    </dgm:pt>
    <dgm:pt modelId="{29A5AA4B-F118-4EDF-94BD-CC22784F9B72}" type="pres">
      <dgm:prSet presAssocID="{F1515FEC-1EBE-4C65-B565-355F63FDD414}" presName="textRect" presStyleLbl="revTx" presStyleIdx="2" presStyleCnt="4">
        <dgm:presLayoutVars>
          <dgm:chMax val="1"/>
          <dgm:chPref val="1"/>
        </dgm:presLayoutVars>
      </dgm:prSet>
      <dgm:spPr/>
    </dgm:pt>
    <dgm:pt modelId="{162FE648-3BCB-40AD-A8A9-887877E60A3F}" type="pres">
      <dgm:prSet presAssocID="{7C2BFBD2-3B13-4F2C-9F47-A1420BA687E4}" presName="sibTrans" presStyleCnt="0"/>
      <dgm:spPr/>
    </dgm:pt>
    <dgm:pt modelId="{DA6D1341-6573-4521-B56B-5BB1A82CA10E}" type="pres">
      <dgm:prSet presAssocID="{2A0527DA-887D-47A3-B8C7-130947C2701B}" presName="compNode" presStyleCnt="0"/>
      <dgm:spPr/>
    </dgm:pt>
    <dgm:pt modelId="{F4AF62C5-C820-4469-9B80-1A6BF624C102}" type="pres">
      <dgm:prSet presAssocID="{2A0527DA-887D-47A3-B8C7-130947C270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99D2B6-985F-49FA-B815-98B996E432E6}" type="pres">
      <dgm:prSet presAssocID="{2A0527DA-887D-47A3-B8C7-130947C2701B}" presName="spaceRect" presStyleCnt="0"/>
      <dgm:spPr/>
    </dgm:pt>
    <dgm:pt modelId="{C86D1614-A659-4C43-BA16-2C474B55D1CA}" type="pres">
      <dgm:prSet presAssocID="{2A0527DA-887D-47A3-B8C7-130947C270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B97007-6B08-4AA3-A08D-3E08DE6BC5D0}" srcId="{E8378492-6E8E-46D2-8049-97A722716DE9}" destId="{AE087B0C-290F-408D-8C03-B8F325DE2715}" srcOrd="1" destOrd="0" parTransId="{F2C388F3-EF6A-460F-BCE9-D6332208D448}" sibTransId="{CF0152E5-C4BF-49B3-9D23-3849CD1066A3}"/>
    <dgm:cxn modelId="{2E21B012-0FFD-413F-89EB-255B6202619B}" type="presOf" srcId="{2A0527DA-887D-47A3-B8C7-130947C2701B}" destId="{C86D1614-A659-4C43-BA16-2C474B55D1CA}" srcOrd="0" destOrd="0" presId="urn:microsoft.com/office/officeart/2018/2/layout/IconLabelList"/>
    <dgm:cxn modelId="{3E9F9B19-1952-4C37-AC68-0AE0DF95E80E}" srcId="{E8378492-6E8E-46D2-8049-97A722716DE9}" destId="{C9AF7C50-A569-4D2F-85C9-3740DF871759}" srcOrd="0" destOrd="0" parTransId="{5563B683-F4CB-44CE-AC8A-CF9FDB3B9E0B}" sibTransId="{5DDCD381-545C-4BE9-BC71-234233910EA5}"/>
    <dgm:cxn modelId="{789A3A5D-8AAE-44BD-A20A-942864DDF499}" type="presOf" srcId="{E8378492-6E8E-46D2-8049-97A722716DE9}" destId="{2E21963D-8B46-4628-8611-9B4731083547}" srcOrd="0" destOrd="0" presId="urn:microsoft.com/office/officeart/2018/2/layout/IconLabelList"/>
    <dgm:cxn modelId="{A8C8184A-B7DE-4498-92F8-851D088D062D}" type="presOf" srcId="{F1515FEC-1EBE-4C65-B565-355F63FDD414}" destId="{29A5AA4B-F118-4EDF-94BD-CC22784F9B72}" srcOrd="0" destOrd="0" presId="urn:microsoft.com/office/officeart/2018/2/layout/IconLabelList"/>
    <dgm:cxn modelId="{DAB5AB4E-FB57-4803-9A53-30D2AD63B2F7}" srcId="{E8378492-6E8E-46D2-8049-97A722716DE9}" destId="{F1515FEC-1EBE-4C65-B565-355F63FDD414}" srcOrd="2" destOrd="0" parTransId="{48C858F9-E39F-4C2C-921C-6D69EB26D8CF}" sibTransId="{7C2BFBD2-3B13-4F2C-9F47-A1420BA687E4}"/>
    <dgm:cxn modelId="{90C5E277-819A-4FD0-8DD4-0B0256C70B8E}" type="presOf" srcId="{AE087B0C-290F-408D-8C03-B8F325DE2715}" destId="{A027ADE0-2969-4341-B909-4C89340D0AC6}" srcOrd="0" destOrd="0" presId="urn:microsoft.com/office/officeart/2018/2/layout/IconLabelList"/>
    <dgm:cxn modelId="{4D1393BC-B306-4125-85B3-BE79E7E62186}" srcId="{E8378492-6E8E-46D2-8049-97A722716DE9}" destId="{2A0527DA-887D-47A3-B8C7-130947C2701B}" srcOrd="3" destOrd="0" parTransId="{095E054A-63A4-4125-9624-2B2BF3915EA2}" sibTransId="{0DA49BBA-1006-44C9-B91A-99E6524DD7FC}"/>
    <dgm:cxn modelId="{1E1288D0-67B2-45CC-A45F-1223A250E347}" type="presOf" srcId="{C9AF7C50-A569-4D2F-85C9-3740DF871759}" destId="{B0ED4582-4298-48F8-9649-2A77F9F7B78C}" srcOrd="0" destOrd="0" presId="urn:microsoft.com/office/officeart/2018/2/layout/IconLabelList"/>
    <dgm:cxn modelId="{541D4D74-F2EA-414D-9DCA-D4C9375B8B04}" type="presParOf" srcId="{2E21963D-8B46-4628-8611-9B4731083547}" destId="{5CBF0326-25E2-45EE-BB9D-C00B3A3C599A}" srcOrd="0" destOrd="0" presId="urn:microsoft.com/office/officeart/2018/2/layout/IconLabelList"/>
    <dgm:cxn modelId="{DC5AC121-FE3C-43D0-8BD2-1FD3BE584B7C}" type="presParOf" srcId="{5CBF0326-25E2-45EE-BB9D-C00B3A3C599A}" destId="{335FD257-E72B-4992-BEBB-3DC5FDFED7FB}" srcOrd="0" destOrd="0" presId="urn:microsoft.com/office/officeart/2018/2/layout/IconLabelList"/>
    <dgm:cxn modelId="{10A84EAF-821D-4129-8422-7D39F2E60CCE}" type="presParOf" srcId="{5CBF0326-25E2-45EE-BB9D-C00B3A3C599A}" destId="{7019676C-27F2-45BE-AED6-EAB9A429E9C7}" srcOrd="1" destOrd="0" presId="urn:microsoft.com/office/officeart/2018/2/layout/IconLabelList"/>
    <dgm:cxn modelId="{B6F82FCA-C801-4910-A1B2-7AD7D9CB5721}" type="presParOf" srcId="{5CBF0326-25E2-45EE-BB9D-C00B3A3C599A}" destId="{B0ED4582-4298-48F8-9649-2A77F9F7B78C}" srcOrd="2" destOrd="0" presId="urn:microsoft.com/office/officeart/2018/2/layout/IconLabelList"/>
    <dgm:cxn modelId="{09677136-5E46-4A72-9332-01BE6A5C3512}" type="presParOf" srcId="{2E21963D-8B46-4628-8611-9B4731083547}" destId="{183CB7D2-E0C3-4346-9D5F-62DAAD331DF6}" srcOrd="1" destOrd="0" presId="urn:microsoft.com/office/officeart/2018/2/layout/IconLabelList"/>
    <dgm:cxn modelId="{1E120995-7016-423E-A184-53CE216DB96D}" type="presParOf" srcId="{2E21963D-8B46-4628-8611-9B4731083547}" destId="{7817C9A9-5FCF-42A0-9C56-E88D1EE2152B}" srcOrd="2" destOrd="0" presId="urn:microsoft.com/office/officeart/2018/2/layout/IconLabelList"/>
    <dgm:cxn modelId="{2027B05A-311A-4451-B417-4679AF69F102}" type="presParOf" srcId="{7817C9A9-5FCF-42A0-9C56-E88D1EE2152B}" destId="{D286E8F7-F45F-44EC-A246-47AF47575500}" srcOrd="0" destOrd="0" presId="urn:microsoft.com/office/officeart/2018/2/layout/IconLabelList"/>
    <dgm:cxn modelId="{BDE67ADF-619B-4392-8774-E08FE2AB9431}" type="presParOf" srcId="{7817C9A9-5FCF-42A0-9C56-E88D1EE2152B}" destId="{3C458B88-F687-464A-8F1A-7E479B6BE927}" srcOrd="1" destOrd="0" presId="urn:microsoft.com/office/officeart/2018/2/layout/IconLabelList"/>
    <dgm:cxn modelId="{83D71718-FC22-4403-B07F-64DFE63362E9}" type="presParOf" srcId="{7817C9A9-5FCF-42A0-9C56-E88D1EE2152B}" destId="{A027ADE0-2969-4341-B909-4C89340D0AC6}" srcOrd="2" destOrd="0" presId="urn:microsoft.com/office/officeart/2018/2/layout/IconLabelList"/>
    <dgm:cxn modelId="{1657C1BB-E457-4F91-BB85-8DDF9C44FB3B}" type="presParOf" srcId="{2E21963D-8B46-4628-8611-9B4731083547}" destId="{98946257-6DF9-4D6E-B867-066588DF9482}" srcOrd="3" destOrd="0" presId="urn:microsoft.com/office/officeart/2018/2/layout/IconLabelList"/>
    <dgm:cxn modelId="{673DA8AB-3BF0-4410-9932-75E18D208788}" type="presParOf" srcId="{2E21963D-8B46-4628-8611-9B4731083547}" destId="{D6D3EA33-CFA2-48C8-BDC5-228AF34E3434}" srcOrd="4" destOrd="0" presId="urn:microsoft.com/office/officeart/2018/2/layout/IconLabelList"/>
    <dgm:cxn modelId="{15182942-F84A-4FD9-8DC0-03C41CA93E72}" type="presParOf" srcId="{D6D3EA33-CFA2-48C8-BDC5-228AF34E3434}" destId="{266AB971-9B0E-48E6-B2F9-CA962553B93C}" srcOrd="0" destOrd="0" presId="urn:microsoft.com/office/officeart/2018/2/layout/IconLabelList"/>
    <dgm:cxn modelId="{9DDC74C6-95E9-43A5-8407-0825148A2617}" type="presParOf" srcId="{D6D3EA33-CFA2-48C8-BDC5-228AF34E3434}" destId="{65F622D3-0AB2-4DF6-994D-D09713038933}" srcOrd="1" destOrd="0" presId="urn:microsoft.com/office/officeart/2018/2/layout/IconLabelList"/>
    <dgm:cxn modelId="{861F5930-36F4-4C10-B805-067BFDFC2261}" type="presParOf" srcId="{D6D3EA33-CFA2-48C8-BDC5-228AF34E3434}" destId="{29A5AA4B-F118-4EDF-94BD-CC22784F9B72}" srcOrd="2" destOrd="0" presId="urn:microsoft.com/office/officeart/2018/2/layout/IconLabelList"/>
    <dgm:cxn modelId="{CE4D0BB9-631C-4B48-AF4E-80AFF0A3FB97}" type="presParOf" srcId="{2E21963D-8B46-4628-8611-9B4731083547}" destId="{162FE648-3BCB-40AD-A8A9-887877E60A3F}" srcOrd="5" destOrd="0" presId="urn:microsoft.com/office/officeart/2018/2/layout/IconLabelList"/>
    <dgm:cxn modelId="{875009B9-DE1B-4373-9C4C-38D9416CFE19}" type="presParOf" srcId="{2E21963D-8B46-4628-8611-9B4731083547}" destId="{DA6D1341-6573-4521-B56B-5BB1A82CA10E}" srcOrd="6" destOrd="0" presId="urn:microsoft.com/office/officeart/2018/2/layout/IconLabelList"/>
    <dgm:cxn modelId="{76E57479-92C2-4CA4-B890-853E3746EA23}" type="presParOf" srcId="{DA6D1341-6573-4521-B56B-5BB1A82CA10E}" destId="{F4AF62C5-C820-4469-9B80-1A6BF624C102}" srcOrd="0" destOrd="0" presId="urn:microsoft.com/office/officeart/2018/2/layout/IconLabelList"/>
    <dgm:cxn modelId="{CD61AE12-1D93-41BE-B597-872AC73872CD}" type="presParOf" srcId="{DA6D1341-6573-4521-B56B-5BB1A82CA10E}" destId="{E699D2B6-985F-49FA-B815-98B996E432E6}" srcOrd="1" destOrd="0" presId="urn:microsoft.com/office/officeart/2018/2/layout/IconLabelList"/>
    <dgm:cxn modelId="{CBDF019D-C757-4AC4-9B3B-9F5D52291376}" type="presParOf" srcId="{DA6D1341-6573-4521-B56B-5BB1A82CA10E}" destId="{C86D1614-A659-4C43-BA16-2C474B55D1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5B26C-6AC5-4DD7-9E8A-39A23E09F3F1}">
      <dsp:nvSpPr>
        <dsp:cNvPr id="0" name=""/>
        <dsp:cNvSpPr/>
      </dsp:nvSpPr>
      <dsp:spPr>
        <a:xfrm>
          <a:off x="0" y="272384"/>
          <a:ext cx="610476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0141F-443F-4FA6-AD5B-3B26E262A3B7}">
      <dsp:nvSpPr>
        <dsp:cNvPr id="0" name=""/>
        <dsp:cNvSpPr/>
      </dsp:nvSpPr>
      <dsp:spPr>
        <a:xfrm>
          <a:off x="305238" y="50984"/>
          <a:ext cx="427333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Motivation</a:t>
          </a:r>
          <a:endParaRPr lang="en-US" sz="1500" kern="1200"/>
        </a:p>
      </dsp:txBody>
      <dsp:txXfrm>
        <a:off x="326854" y="72600"/>
        <a:ext cx="4230100" cy="399568"/>
      </dsp:txXfrm>
    </dsp:sp>
    <dsp:sp modelId="{DBDD80BF-1EF4-4C0C-904C-80286A94FAD2}">
      <dsp:nvSpPr>
        <dsp:cNvPr id="0" name=""/>
        <dsp:cNvSpPr/>
      </dsp:nvSpPr>
      <dsp:spPr>
        <a:xfrm>
          <a:off x="0" y="952784"/>
          <a:ext cx="610476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17887"/>
              <a:satOff val="426"/>
              <a:lumOff val="-21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372EE-3AAB-4446-AB10-5DB54A315D63}">
      <dsp:nvSpPr>
        <dsp:cNvPr id="0" name=""/>
        <dsp:cNvSpPr/>
      </dsp:nvSpPr>
      <dsp:spPr>
        <a:xfrm>
          <a:off x="305238" y="731384"/>
          <a:ext cx="4273332" cy="442800"/>
        </a:xfrm>
        <a:prstGeom prst="roundRect">
          <a:avLst/>
        </a:prstGeom>
        <a:solidFill>
          <a:schemeClr val="accent5">
            <a:hueOff val="217887"/>
            <a:satOff val="426"/>
            <a:lumOff val="-21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Literature Review</a:t>
          </a:r>
          <a:endParaRPr lang="en-US" sz="1500" kern="1200"/>
        </a:p>
      </dsp:txBody>
      <dsp:txXfrm>
        <a:off x="326854" y="753000"/>
        <a:ext cx="4230100" cy="399568"/>
      </dsp:txXfrm>
    </dsp:sp>
    <dsp:sp modelId="{9EE82572-61C7-416F-9173-00FEB0299C19}">
      <dsp:nvSpPr>
        <dsp:cNvPr id="0" name=""/>
        <dsp:cNvSpPr/>
      </dsp:nvSpPr>
      <dsp:spPr>
        <a:xfrm>
          <a:off x="0" y="1633185"/>
          <a:ext cx="610476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35774"/>
              <a:satOff val="851"/>
              <a:lumOff val="-43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8A06E-BCFD-40D6-8391-3C25DA26C7B7}">
      <dsp:nvSpPr>
        <dsp:cNvPr id="0" name=""/>
        <dsp:cNvSpPr/>
      </dsp:nvSpPr>
      <dsp:spPr>
        <a:xfrm>
          <a:off x="305238" y="1411784"/>
          <a:ext cx="4273332" cy="442800"/>
        </a:xfrm>
        <a:prstGeom prst="roundRect">
          <a:avLst/>
        </a:prstGeom>
        <a:solidFill>
          <a:schemeClr val="accent5">
            <a:hueOff val="435774"/>
            <a:satOff val="851"/>
            <a:lumOff val="-4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Theory and Hypotheses </a:t>
          </a:r>
          <a:endParaRPr lang="en-US" sz="1500" kern="1200"/>
        </a:p>
      </dsp:txBody>
      <dsp:txXfrm>
        <a:off x="326854" y="1433400"/>
        <a:ext cx="4230100" cy="399568"/>
      </dsp:txXfrm>
    </dsp:sp>
    <dsp:sp modelId="{53A300D8-31A7-41EA-B0BF-575A4E2E1EA1}">
      <dsp:nvSpPr>
        <dsp:cNvPr id="0" name=""/>
        <dsp:cNvSpPr/>
      </dsp:nvSpPr>
      <dsp:spPr>
        <a:xfrm>
          <a:off x="0" y="2313585"/>
          <a:ext cx="610476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53662"/>
              <a:satOff val="1277"/>
              <a:lumOff val="-65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E2B0B-72E4-42A7-868F-55B5C28485F0}">
      <dsp:nvSpPr>
        <dsp:cNvPr id="0" name=""/>
        <dsp:cNvSpPr/>
      </dsp:nvSpPr>
      <dsp:spPr>
        <a:xfrm>
          <a:off x="305238" y="2092185"/>
          <a:ext cx="4273332" cy="442800"/>
        </a:xfrm>
        <a:prstGeom prst="roundRect">
          <a:avLst/>
        </a:prstGeom>
        <a:solidFill>
          <a:schemeClr val="accent5">
            <a:hueOff val="653662"/>
            <a:satOff val="1277"/>
            <a:lumOff val="-65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Data </a:t>
          </a:r>
          <a:endParaRPr lang="en-US" sz="1500" kern="1200"/>
        </a:p>
      </dsp:txBody>
      <dsp:txXfrm>
        <a:off x="326854" y="2113801"/>
        <a:ext cx="4230100" cy="399568"/>
      </dsp:txXfrm>
    </dsp:sp>
    <dsp:sp modelId="{59528AF3-AD4F-4A79-B8E6-AE41B275FC26}">
      <dsp:nvSpPr>
        <dsp:cNvPr id="0" name=""/>
        <dsp:cNvSpPr/>
      </dsp:nvSpPr>
      <dsp:spPr>
        <a:xfrm>
          <a:off x="0" y="2993985"/>
          <a:ext cx="610476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871549"/>
              <a:satOff val="1703"/>
              <a:lumOff val="-8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2AD8-DB07-400B-8C9D-90B813373B19}">
      <dsp:nvSpPr>
        <dsp:cNvPr id="0" name=""/>
        <dsp:cNvSpPr/>
      </dsp:nvSpPr>
      <dsp:spPr>
        <a:xfrm>
          <a:off x="305238" y="2772585"/>
          <a:ext cx="4273332" cy="442800"/>
        </a:xfrm>
        <a:prstGeom prst="roundRect">
          <a:avLst/>
        </a:prstGeom>
        <a:solidFill>
          <a:schemeClr val="accent5">
            <a:hueOff val="871549"/>
            <a:satOff val="1703"/>
            <a:lumOff val="-87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Empirical Approach </a:t>
          </a:r>
          <a:endParaRPr lang="en-US" sz="1500" kern="1200"/>
        </a:p>
      </dsp:txBody>
      <dsp:txXfrm>
        <a:off x="326854" y="2794201"/>
        <a:ext cx="4230100" cy="399568"/>
      </dsp:txXfrm>
    </dsp:sp>
    <dsp:sp modelId="{B23D957E-373B-495E-BAEB-52480F76D918}">
      <dsp:nvSpPr>
        <dsp:cNvPr id="0" name=""/>
        <dsp:cNvSpPr/>
      </dsp:nvSpPr>
      <dsp:spPr>
        <a:xfrm>
          <a:off x="0" y="3674385"/>
          <a:ext cx="610476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089436"/>
              <a:satOff val="2129"/>
              <a:lumOff val="-109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FF8FE-45F2-4072-AF59-A32A1C155A2F}">
      <dsp:nvSpPr>
        <dsp:cNvPr id="0" name=""/>
        <dsp:cNvSpPr/>
      </dsp:nvSpPr>
      <dsp:spPr>
        <a:xfrm>
          <a:off x="305238" y="3452985"/>
          <a:ext cx="4273332" cy="442800"/>
        </a:xfrm>
        <a:prstGeom prst="roundRect">
          <a:avLst/>
        </a:prstGeom>
        <a:solidFill>
          <a:schemeClr val="accent5">
            <a:hueOff val="1089436"/>
            <a:satOff val="2129"/>
            <a:lumOff val="-109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Results </a:t>
          </a:r>
          <a:endParaRPr lang="en-US" sz="1500" kern="1200"/>
        </a:p>
      </dsp:txBody>
      <dsp:txXfrm>
        <a:off x="326854" y="3474601"/>
        <a:ext cx="4230100" cy="399568"/>
      </dsp:txXfrm>
    </dsp:sp>
    <dsp:sp modelId="{DC9A465C-8B0D-4497-8AC3-EEDFFE81D298}">
      <dsp:nvSpPr>
        <dsp:cNvPr id="0" name=""/>
        <dsp:cNvSpPr/>
      </dsp:nvSpPr>
      <dsp:spPr>
        <a:xfrm>
          <a:off x="0" y="4354784"/>
          <a:ext cx="610476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07323"/>
              <a:satOff val="2554"/>
              <a:lumOff val="-131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12218-D7B6-4D35-B84B-BE7C6C317A8D}">
      <dsp:nvSpPr>
        <dsp:cNvPr id="0" name=""/>
        <dsp:cNvSpPr/>
      </dsp:nvSpPr>
      <dsp:spPr>
        <a:xfrm>
          <a:off x="305238" y="4133385"/>
          <a:ext cx="4273332" cy="442800"/>
        </a:xfrm>
        <a:prstGeom prst="roundRect">
          <a:avLst/>
        </a:prstGeom>
        <a:solidFill>
          <a:schemeClr val="accent5">
            <a:hueOff val="1307323"/>
            <a:satOff val="2554"/>
            <a:lumOff val="-131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Conclusion </a:t>
          </a:r>
          <a:endParaRPr lang="en-US" sz="1500" kern="1200"/>
        </a:p>
      </dsp:txBody>
      <dsp:txXfrm>
        <a:off x="326854" y="4155001"/>
        <a:ext cx="4230100" cy="399568"/>
      </dsp:txXfrm>
    </dsp:sp>
    <dsp:sp modelId="{9B26C969-0A5D-42B9-A9EF-13CF853BECE0}">
      <dsp:nvSpPr>
        <dsp:cNvPr id="0" name=""/>
        <dsp:cNvSpPr/>
      </dsp:nvSpPr>
      <dsp:spPr>
        <a:xfrm>
          <a:off x="0" y="5035185"/>
          <a:ext cx="610476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25210"/>
              <a:satOff val="2980"/>
              <a:lumOff val="-15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ED283-5B22-44DC-96CF-E2AEF2B3EC78}">
      <dsp:nvSpPr>
        <dsp:cNvPr id="0" name=""/>
        <dsp:cNvSpPr/>
      </dsp:nvSpPr>
      <dsp:spPr>
        <a:xfrm>
          <a:off x="305238" y="4813785"/>
          <a:ext cx="4273332" cy="442800"/>
        </a:xfrm>
        <a:prstGeom prst="roundRect">
          <a:avLst/>
        </a:prstGeom>
        <a:solidFill>
          <a:schemeClr val="accent5">
            <a:hueOff val="1525210"/>
            <a:satOff val="2980"/>
            <a:lumOff val="-1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Reference</a:t>
          </a:r>
          <a:endParaRPr lang="en-US" sz="1500" kern="1200"/>
        </a:p>
      </dsp:txBody>
      <dsp:txXfrm>
        <a:off x="326854" y="4835401"/>
        <a:ext cx="423010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E1313-D021-4B19-937D-700DA214BE72}">
      <dsp:nvSpPr>
        <dsp:cNvPr id="0" name=""/>
        <dsp:cNvSpPr/>
      </dsp:nvSpPr>
      <dsp:spPr>
        <a:xfrm>
          <a:off x="0" y="101602"/>
          <a:ext cx="6316266" cy="11731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Pain is often under reported</a:t>
          </a:r>
        </a:p>
      </dsp:txBody>
      <dsp:txXfrm>
        <a:off x="57268" y="158870"/>
        <a:ext cx="6201730" cy="1058597"/>
      </dsp:txXfrm>
    </dsp:sp>
    <dsp:sp modelId="{9835A0F5-8686-4B16-8098-6408F0CE1730}">
      <dsp:nvSpPr>
        <dsp:cNvPr id="0" name=""/>
        <dsp:cNvSpPr/>
      </dsp:nvSpPr>
      <dsp:spPr>
        <a:xfrm>
          <a:off x="0" y="1335216"/>
          <a:ext cx="6316266" cy="1173133"/>
        </a:xfrm>
        <a:prstGeom prst="roundRect">
          <a:avLst/>
        </a:prstGeom>
        <a:solidFill>
          <a:schemeClr val="accent2">
            <a:hueOff val="498933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Yet it can impact on the quality of life of institutionalized older people</a:t>
          </a:r>
        </a:p>
      </dsp:txBody>
      <dsp:txXfrm>
        <a:off x="57268" y="1392484"/>
        <a:ext cx="6201730" cy="1058597"/>
      </dsp:txXfrm>
    </dsp:sp>
    <dsp:sp modelId="{4B5F8140-0F6F-42D6-A467-6628811C6885}">
      <dsp:nvSpPr>
        <dsp:cNvPr id="0" name=""/>
        <dsp:cNvSpPr/>
      </dsp:nvSpPr>
      <dsp:spPr>
        <a:xfrm>
          <a:off x="0" y="2568829"/>
          <a:ext cx="6316266" cy="1173133"/>
        </a:xfrm>
        <a:prstGeom prst="roundRect">
          <a:avLst/>
        </a:prstGeom>
        <a:solidFill>
          <a:schemeClr val="accent2">
            <a:hueOff val="997865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Especially older residents who are likely to have challenges reporting pain</a:t>
          </a:r>
        </a:p>
      </dsp:txBody>
      <dsp:txXfrm>
        <a:off x="57268" y="2626097"/>
        <a:ext cx="6201730" cy="1058597"/>
      </dsp:txXfrm>
    </dsp:sp>
    <dsp:sp modelId="{BF936AE4-72FF-4AC3-A7C2-662EC517F938}">
      <dsp:nvSpPr>
        <dsp:cNvPr id="0" name=""/>
        <dsp:cNvSpPr/>
      </dsp:nvSpPr>
      <dsp:spPr>
        <a:xfrm>
          <a:off x="0" y="3802443"/>
          <a:ext cx="6316266" cy="1173133"/>
        </a:xfrm>
        <a:prstGeom prst="roundRect">
          <a:avLst/>
        </a:prstGeom>
        <a:solidFill>
          <a:schemeClr val="accent2">
            <a:hueOff val="1496797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Coupled with organizational factors which may also be barriers for appropriate pain management</a:t>
          </a:r>
        </a:p>
      </dsp:txBody>
      <dsp:txXfrm>
        <a:off x="57268" y="3859711"/>
        <a:ext cx="6201730" cy="1058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595EA-BF12-4294-A689-E53B4C0A224A}">
      <dsp:nvSpPr>
        <dsp:cNvPr id="0" name=""/>
        <dsp:cNvSpPr/>
      </dsp:nvSpPr>
      <dsp:spPr>
        <a:xfrm>
          <a:off x="1109058" y="549"/>
          <a:ext cx="2509896" cy="150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Data source: Provided by the Instructor</a:t>
          </a:r>
          <a:endParaRPr lang="en-US" sz="2300" kern="1200" dirty="0"/>
        </a:p>
      </dsp:txBody>
      <dsp:txXfrm>
        <a:off x="1109058" y="549"/>
        <a:ext cx="2509896" cy="1505937"/>
      </dsp:txXfrm>
    </dsp:sp>
    <dsp:sp modelId="{AEDEAABF-B84C-410F-A825-46A922D70E34}">
      <dsp:nvSpPr>
        <dsp:cNvPr id="0" name=""/>
        <dsp:cNvSpPr/>
      </dsp:nvSpPr>
      <dsp:spPr>
        <a:xfrm>
          <a:off x="3869945" y="549"/>
          <a:ext cx="2509896" cy="15059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Time collected: 2013</a:t>
          </a:r>
          <a:endParaRPr lang="en-US" sz="2300" kern="1200"/>
        </a:p>
      </dsp:txBody>
      <dsp:txXfrm>
        <a:off x="3869945" y="549"/>
        <a:ext cx="2509896" cy="1505937"/>
      </dsp:txXfrm>
    </dsp:sp>
    <dsp:sp modelId="{D0E3362F-DDB5-47D0-981B-26578A2FFCC7}">
      <dsp:nvSpPr>
        <dsp:cNvPr id="0" name=""/>
        <dsp:cNvSpPr/>
      </dsp:nvSpPr>
      <dsp:spPr>
        <a:xfrm>
          <a:off x="6630831" y="549"/>
          <a:ext cx="2509896" cy="15059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Variables: 78</a:t>
          </a:r>
          <a:endParaRPr lang="en-US" sz="2300" kern="1200"/>
        </a:p>
      </dsp:txBody>
      <dsp:txXfrm>
        <a:off x="6630831" y="549"/>
        <a:ext cx="2509896" cy="1505937"/>
      </dsp:txXfrm>
    </dsp:sp>
    <dsp:sp modelId="{CCBB139A-3806-47AE-A240-D466625FCA1C}">
      <dsp:nvSpPr>
        <dsp:cNvPr id="0" name=""/>
        <dsp:cNvSpPr/>
      </dsp:nvSpPr>
      <dsp:spPr>
        <a:xfrm>
          <a:off x="1109058" y="1757476"/>
          <a:ext cx="2509896" cy="15059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No individual patient data was available</a:t>
          </a:r>
          <a:endParaRPr lang="en-US" sz="2300" kern="1200"/>
        </a:p>
      </dsp:txBody>
      <dsp:txXfrm>
        <a:off x="1109058" y="1757476"/>
        <a:ext cx="2509896" cy="1505937"/>
      </dsp:txXfrm>
    </dsp:sp>
    <dsp:sp modelId="{8ACEBB5E-7947-4F82-BA4B-C4846C1718BD}">
      <dsp:nvSpPr>
        <dsp:cNvPr id="0" name=""/>
        <dsp:cNvSpPr/>
      </dsp:nvSpPr>
      <dsp:spPr>
        <a:xfrm>
          <a:off x="3869945" y="1757476"/>
          <a:ext cx="2509896" cy="15059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15515 nursing homes in the US were part of the survey</a:t>
          </a:r>
          <a:endParaRPr lang="en-US" sz="2300" kern="1200" dirty="0"/>
        </a:p>
      </dsp:txBody>
      <dsp:txXfrm>
        <a:off x="3869945" y="1757476"/>
        <a:ext cx="2509896" cy="1505937"/>
      </dsp:txXfrm>
    </dsp:sp>
    <dsp:sp modelId="{C9058179-4EE1-4B82-AE59-7BFE21E6EAA8}">
      <dsp:nvSpPr>
        <dsp:cNvPr id="0" name=""/>
        <dsp:cNvSpPr/>
      </dsp:nvSpPr>
      <dsp:spPr>
        <a:xfrm>
          <a:off x="6630831" y="1757476"/>
          <a:ext cx="2509896" cy="150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Did not do any cleaning since it was considered ready</a:t>
          </a:r>
        </a:p>
      </dsp:txBody>
      <dsp:txXfrm>
        <a:off x="6630831" y="1757476"/>
        <a:ext cx="2509896" cy="1505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FD257-E72B-4992-BEBB-3DC5FDFED7FB}">
      <dsp:nvSpPr>
        <dsp:cNvPr id="0" name=""/>
        <dsp:cNvSpPr/>
      </dsp:nvSpPr>
      <dsp:spPr>
        <a:xfrm>
          <a:off x="446770" y="819683"/>
          <a:ext cx="729316" cy="729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D4582-4298-48F8-9649-2A77F9F7B78C}">
      <dsp:nvSpPr>
        <dsp:cNvPr id="0" name=""/>
        <dsp:cNvSpPr/>
      </dsp:nvSpPr>
      <dsp:spPr>
        <a:xfrm>
          <a:off x="1076" y="1843293"/>
          <a:ext cx="1620703" cy="93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dataset was loaded into R and only the explanatory variables of interest were “called”</a:t>
          </a:r>
          <a:endParaRPr lang="en-US" sz="1100" kern="1200" dirty="0"/>
        </a:p>
      </dsp:txBody>
      <dsp:txXfrm>
        <a:off x="1076" y="1843293"/>
        <a:ext cx="1620703" cy="938235"/>
      </dsp:txXfrm>
    </dsp:sp>
    <dsp:sp modelId="{D286E8F7-F45F-44EC-A246-47AF47575500}">
      <dsp:nvSpPr>
        <dsp:cNvPr id="0" name=""/>
        <dsp:cNvSpPr/>
      </dsp:nvSpPr>
      <dsp:spPr>
        <a:xfrm>
          <a:off x="2351096" y="819683"/>
          <a:ext cx="729316" cy="729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7ADE0-2969-4341-B909-4C89340D0AC6}">
      <dsp:nvSpPr>
        <dsp:cNvPr id="0" name=""/>
        <dsp:cNvSpPr/>
      </dsp:nvSpPr>
      <dsp:spPr>
        <a:xfrm>
          <a:off x="1905402" y="1843293"/>
          <a:ext cx="1620703" cy="93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Descriptive statistics were used to find the mean and standard deviation of the explanatory variables of interest</a:t>
          </a:r>
          <a:endParaRPr lang="en-US" sz="1100" kern="1200"/>
        </a:p>
      </dsp:txBody>
      <dsp:txXfrm>
        <a:off x="1905402" y="1843293"/>
        <a:ext cx="1620703" cy="938235"/>
      </dsp:txXfrm>
    </dsp:sp>
    <dsp:sp modelId="{266AB971-9B0E-48E6-B2F9-CA962553B93C}">
      <dsp:nvSpPr>
        <dsp:cNvPr id="0" name=""/>
        <dsp:cNvSpPr/>
      </dsp:nvSpPr>
      <dsp:spPr>
        <a:xfrm>
          <a:off x="4255422" y="819683"/>
          <a:ext cx="729316" cy="729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5AA4B-F118-4EDF-94BD-CC22784F9B72}">
      <dsp:nvSpPr>
        <dsp:cNvPr id="0" name=""/>
        <dsp:cNvSpPr/>
      </dsp:nvSpPr>
      <dsp:spPr>
        <a:xfrm>
          <a:off x="3809729" y="1843293"/>
          <a:ext cx="1620703" cy="93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Nine resident and nine nursing home characteristics were analysed</a:t>
          </a:r>
          <a:endParaRPr lang="en-US" sz="1100" kern="1200"/>
        </a:p>
      </dsp:txBody>
      <dsp:txXfrm>
        <a:off x="3809729" y="1843293"/>
        <a:ext cx="1620703" cy="938235"/>
      </dsp:txXfrm>
    </dsp:sp>
    <dsp:sp modelId="{F4AF62C5-C820-4469-9B80-1A6BF624C102}">
      <dsp:nvSpPr>
        <dsp:cNvPr id="0" name=""/>
        <dsp:cNvSpPr/>
      </dsp:nvSpPr>
      <dsp:spPr>
        <a:xfrm>
          <a:off x="6159748" y="819683"/>
          <a:ext cx="729316" cy="729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D1614-A659-4C43-BA16-2C474B55D1CA}">
      <dsp:nvSpPr>
        <dsp:cNvPr id="0" name=""/>
        <dsp:cNvSpPr/>
      </dsp:nvSpPr>
      <dsp:spPr>
        <a:xfrm>
          <a:off x="5714055" y="1843293"/>
          <a:ext cx="1620703" cy="938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Univariate and multivariate analysis were used to examine the association between pain and nursing home as well as resident characteristics</a:t>
          </a:r>
          <a:endParaRPr lang="en-US" sz="1100" kern="1200" dirty="0"/>
        </a:p>
      </dsp:txBody>
      <dsp:txXfrm>
        <a:off x="5714055" y="1843293"/>
        <a:ext cx="1620703" cy="938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4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1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3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2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9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8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C0728CC-2D72-FF2D-35A3-698B97629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15" b="126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D8EB5-F570-4169-8573-C530C9F5A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FACTORS ASSOCIATED WITH PAIN AMONG LONG STAY RESIDENTS IN NURSING HOMES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2638-E55C-42BF-BD5C-CD2AC150C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Rhoda Nankabirwa</a:t>
            </a:r>
          </a:p>
          <a:p>
            <a:r>
              <a:rPr lang="en-US" dirty="0"/>
              <a:t>MSIS 642 P 1 01 Multivariate and Regression Spring 2022</a:t>
            </a:r>
          </a:p>
          <a:p>
            <a:r>
              <a:rPr lang="en-US" dirty="0"/>
              <a:t>Instructor: Prof Tong Wu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220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76822-C9EC-4841-89DD-C77BF1C1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Descriptive statistics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5729FC-A1C6-43AC-B475-98F5C44D4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499" y="726101"/>
            <a:ext cx="6012609" cy="5173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79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ocument&#10;&#10;Description automatically generated">
            <a:extLst>
              <a:ext uri="{FF2B5EF4-FFF2-40B4-BE49-F238E27FC236}">
                <a16:creationId xmlns:a16="http://schemas.microsoft.com/office/drawing/2014/main" id="{07A45EBA-4DB0-4619-979D-64EDA8B1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67" y="0"/>
            <a:ext cx="8260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6288DE1-F6A8-4CE9-8539-D0045CA34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94" y="0"/>
            <a:ext cx="957501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082CE-28F9-4D4A-9F3D-CA7401F659FF}"/>
              </a:ext>
            </a:extLst>
          </p:cNvPr>
          <p:cNvSpPr txBox="1"/>
          <p:nvPr/>
        </p:nvSpPr>
        <p:spPr>
          <a:xfrm>
            <a:off x="85725" y="171450"/>
            <a:ext cx="217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After correcting for multicollinearity and dropping Black and white resident population and moderate cognitive impairment</a:t>
            </a:r>
          </a:p>
        </p:txBody>
      </p:sp>
    </p:spTree>
    <p:extLst>
      <p:ext uri="{BB962C8B-B14F-4D97-AF65-F5344CB8AC3E}">
        <p14:creationId xmlns:p14="http://schemas.microsoft.com/office/powerpoint/2010/main" val="242281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10788-967E-4EAD-9A30-9A812D7D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9608434" cy="3233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Residual plots: Testing for Non-Linearity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9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976C8F-ED64-4F26-A700-58614882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30" y="1163141"/>
            <a:ext cx="6272272" cy="4531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93BFDF-6034-4E8A-9EE4-968525529D00}"/>
              </a:ext>
            </a:extLst>
          </p:cNvPr>
          <p:cNvSpPr txBox="1"/>
          <p:nvPr/>
        </p:nvSpPr>
        <p:spPr>
          <a:xfrm>
            <a:off x="7332113" y="1860018"/>
            <a:ext cx="35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was linear</a:t>
            </a:r>
          </a:p>
        </p:txBody>
      </p:sp>
    </p:spTree>
    <p:extLst>
      <p:ext uri="{BB962C8B-B14F-4D97-AF65-F5344CB8AC3E}">
        <p14:creationId xmlns:p14="http://schemas.microsoft.com/office/powerpoint/2010/main" val="287581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ACFE-24EB-4AA8-B68D-82D73D67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88334"/>
            <a:ext cx="7335835" cy="554058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and </a:t>
            </a:r>
            <a:r>
              <a:rPr lang="en-US" dirty="0" err="1"/>
              <a:t>interpetation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55B1-C6BE-4BC0-8A2A-C5B37B32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78294"/>
            <a:ext cx="8336254" cy="4506686"/>
          </a:xfrm>
        </p:spPr>
        <p:txBody>
          <a:bodyPr>
            <a:normAutofit/>
          </a:bodyPr>
          <a:lstStyle/>
          <a:p>
            <a:r>
              <a:rPr lang="en-US" sz="1800" dirty="0"/>
              <a:t>At the p-value 0.05, we reject the null hypothesis that there is no association between </a:t>
            </a:r>
            <a:r>
              <a:rPr lang="en-US" sz="1800" b="0" i="0" dirty="0"/>
              <a:t>the explanatory variables </a:t>
            </a:r>
            <a:r>
              <a:rPr lang="en-US" sz="1800" dirty="0"/>
              <a:t>with pain prevalence among long stay residents</a:t>
            </a:r>
          </a:p>
          <a:p>
            <a:r>
              <a:rPr lang="en-US" sz="1800" dirty="0"/>
              <a:t>It can be concluded that a fall within the last 30 days and proportion of Hispanic residents are significant predictors of pain among long-stay residents in US Nursing homes </a:t>
            </a:r>
          </a:p>
          <a:p>
            <a:r>
              <a:rPr lang="en-US" sz="1800" dirty="0"/>
              <a:t>NHCpain_2011p= 7.89 +0.16*Npctfall30 -0.06Npcthisp</a:t>
            </a:r>
          </a:p>
          <a:p>
            <a:pPr marL="457200" lvl="1" indent="0">
              <a:buNone/>
            </a:pPr>
            <a:r>
              <a:rPr lang="en-US" sz="1800" dirty="0"/>
              <a:t>Interpretation:</a:t>
            </a:r>
          </a:p>
          <a:p>
            <a:pPr lvl="1"/>
            <a:r>
              <a:rPr lang="en-US" sz="1400" dirty="0"/>
              <a:t>If the proportion of residents who fell in the last 30 days at the facility was increased by 1%, the proportion of long stay residents in pain is predicted to increase by 0.16%</a:t>
            </a:r>
          </a:p>
          <a:p>
            <a:pPr lvl="1"/>
            <a:r>
              <a:rPr lang="en-US" sz="1400" dirty="0"/>
              <a:t>If the proportion of the Hispanic residents at a facility was increased by 1%, the proportion of long stay residents in pain is predicted to decrease by 0.06%</a:t>
            </a:r>
          </a:p>
        </p:txBody>
      </p:sp>
    </p:spTree>
    <p:extLst>
      <p:ext uri="{BB962C8B-B14F-4D97-AF65-F5344CB8AC3E}">
        <p14:creationId xmlns:p14="http://schemas.microsoft.com/office/powerpoint/2010/main" val="9529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B66A-B030-4FF4-9F89-44877480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BB44-A68C-4A97-892C-1DC54C1E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findings underline the importance of guarding against Falls in order to reduce the prevalence of pain</a:t>
            </a:r>
          </a:p>
          <a:p>
            <a:r>
              <a:rPr lang="en-US" dirty="0"/>
              <a:t>Since being white was highly correlated with other variables and being Hispanic significantly associated with pain, Blacks may not be reporting pain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4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9581-DFBB-4BD3-86DF-D8EFD85C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94016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B7DE-DE62-4A16-819F-EC392932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08089"/>
            <a:ext cx="7335835" cy="360121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Bae, S. H., Lee, S., &amp; Kim, H. (2020). Extent of and factors associated with pain among older residents in nursing homes in South Korea: A nationwide survey study.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Geriatrics &amp; Gerontology International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118-124</a:t>
            </a:r>
          </a:p>
          <a:p>
            <a:pPr algn="just"/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Brandauer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Berger, S.,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Freywald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Gnass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Osterbrink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Seidenspinner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Kutschar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 (2020). Quality of life in nursing home residents with pain: pain interference, depression and multiple pain-related diseases as important determinants.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 of Life Research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(1), 91-97.</a:t>
            </a:r>
          </a:p>
          <a:p>
            <a:pPr algn="just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Fain, K. M., Alexander, G. C., Dore, D. D., Segal, J. B.,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Zullo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R., &amp; Castillo‐Salgado, C. (2017). Frequency and predictors of analgesic prescribing in US nursing home residents with persistent pain.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 of the American Geriatrics Society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(2), 286-293.</a:t>
            </a:r>
          </a:p>
          <a:p>
            <a:pPr algn="just"/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Guliani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Hadjistavropoulos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&amp;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Lix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(2020). Utilization of health care resources by long-term care residents as a function of pain status.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Clinical Journal of Pain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36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472.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Hunnicutt, J. N., Ulbricht, C. M.,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Tjia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J., &amp;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Lapane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 L. (2017). Pain and pharmacologic pain management in long-stay nursing home residents.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158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(6), 1091.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6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2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777B5-5428-48D9-923E-7D26A65C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81D2E76-535B-5CE3-2789-32133A58D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63899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8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7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248E0-B268-7F01-03A3-8ED67492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AC28895F-0249-8A18-E573-B94979AA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Numerous studies have reported the prevalence of daily pain among long stay residents in nursing homes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However, due to the variations in survey methods used, there is a potential risk that pain may be under diagnosed among certain categories of patients/residents</a:t>
            </a:r>
          </a:p>
        </p:txBody>
      </p:sp>
      <p:cxnSp>
        <p:nvCxnSpPr>
          <p:cNvPr id="71" name="Straight Connector 5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eople holding hands">
            <a:extLst>
              <a:ext uri="{FF2B5EF4-FFF2-40B4-BE49-F238E27FC236}">
                <a16:creationId xmlns:a16="http://schemas.microsoft.com/office/drawing/2014/main" id="{27DE9BB8-9F3F-02B2-DF1D-4259A19CF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8" r="10387" b="-2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72" name="Group 61">
            <a:extLst>
              <a:ext uri="{FF2B5EF4-FFF2-40B4-BE49-F238E27FC236}">
                <a16:creationId xmlns:a16="http://schemas.microsoft.com/office/drawing/2014/main" id="{3FCE1FB7-7E83-C242-A5AD-4646FBE1C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B8D18D83-C725-D745-B62E-4CDC73E31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41">
              <a:extLst>
                <a:ext uri="{FF2B5EF4-FFF2-40B4-BE49-F238E27FC236}">
                  <a16:creationId xmlns:a16="http://schemas.microsoft.com/office/drawing/2014/main" id="{964C4E64-7EB1-3840-94A1-073533B6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42">
              <a:extLst>
                <a:ext uri="{FF2B5EF4-FFF2-40B4-BE49-F238E27FC236}">
                  <a16:creationId xmlns:a16="http://schemas.microsoft.com/office/drawing/2014/main" id="{58747916-12E7-2A44-90AC-868676B61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43">
              <a:extLst>
                <a:ext uri="{FF2B5EF4-FFF2-40B4-BE49-F238E27FC236}">
                  <a16:creationId xmlns:a16="http://schemas.microsoft.com/office/drawing/2014/main" id="{C62734AC-B154-604F-A35D-C78CF94F7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AE04421A-F546-4046-8F52-CAE8232A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45">
              <a:extLst>
                <a:ext uri="{FF2B5EF4-FFF2-40B4-BE49-F238E27FC236}">
                  <a16:creationId xmlns:a16="http://schemas.microsoft.com/office/drawing/2014/main" id="{49F9C907-348C-4142-AB27-429B47D2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82917C11-77C6-A84B-A805-16EEAFB7A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72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38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487AB-7F51-40C0-8864-D802A78F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829259"/>
            <a:ext cx="3608387" cy="713791"/>
          </a:xfrm>
        </p:spPr>
        <p:txBody>
          <a:bodyPr anchor="b"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BC7311C5-E17D-2D51-BFF7-85FA2E85D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244608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47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73A7-59A1-9E43-DDF1-0E2004ED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93F1-4A26-443B-AE5A-721F49A1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Helvetica" panose="020B0604020202020204" pitchFamily="34" charset="0"/>
              </a:rPr>
              <a:t>Pain can impact mood and well-being</a:t>
            </a:r>
          </a:p>
          <a:p>
            <a:r>
              <a:rPr lang="en-US" dirty="0">
                <a:solidFill>
                  <a:srgbClr val="505050"/>
                </a:solidFill>
                <a:latin typeface="Helvetica" panose="020B0604020202020204" pitchFamily="34" charset="0"/>
              </a:rPr>
              <a:t>Pain can potentially</a:t>
            </a:r>
            <a:r>
              <a:rPr lang="en-US" b="0" i="0" dirty="0">
                <a:solidFill>
                  <a:srgbClr val="505050"/>
                </a:solidFill>
                <a:effectLst/>
                <a:latin typeface="Helvetica" panose="020B0604020202020204" pitchFamily="34" charset="0"/>
              </a:rPr>
              <a:t> interfere with daily activities</a:t>
            </a:r>
          </a:p>
          <a:p>
            <a:r>
              <a:rPr lang="en-US" dirty="0">
                <a:solidFill>
                  <a:srgbClr val="505050"/>
                </a:solidFill>
                <a:latin typeface="Helvetica" panose="020B0604020202020204" pitchFamily="34" charset="0"/>
              </a:rPr>
              <a:t>And therefore, may </a:t>
            </a:r>
            <a:r>
              <a:rPr lang="en-US" b="0" i="0" dirty="0">
                <a:solidFill>
                  <a:srgbClr val="505050"/>
                </a:solidFill>
                <a:effectLst/>
                <a:latin typeface="Helvetica" panose="020B0604020202020204" pitchFamily="34" charset="0"/>
              </a:rPr>
              <a:t>decrease the health-related quality of life in nursing home residents</a:t>
            </a:r>
          </a:p>
          <a:p>
            <a:r>
              <a:rPr lang="en-US" dirty="0">
                <a:solidFill>
                  <a:srgbClr val="505050"/>
                </a:solidFill>
                <a:latin typeface="Helvetica" panose="020B0604020202020204" pitchFamily="34" charset="0"/>
              </a:rPr>
              <a:t>Yet pain is often under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5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A2B7-4758-4317-AED1-E6DDF3F3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D9BB-9676-4D19-8E76-C7E3EA8F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32857"/>
            <a:ext cx="7335835" cy="4128371"/>
          </a:xfrm>
        </p:spPr>
        <p:txBody>
          <a:bodyPr>
            <a:normAutofit/>
          </a:bodyPr>
          <a:lstStyle/>
          <a:p>
            <a:r>
              <a:rPr lang="en-US" sz="1600" dirty="0"/>
              <a:t>Pain among nursing home residents in the US and elsewhere in the world has been intensively studied. </a:t>
            </a: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Hunnicutt, et.al, 2017, Bae, 2020 and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Brandauer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et.al 2020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summarized</a:t>
            </a:r>
            <a:r>
              <a:rPr lang="en-US" sz="1600" dirty="0"/>
              <a:t> resident characteristics that may influence pain ascertainment. These include age, gender, race/ethnicity, cognitive functioning, activities of daily living assistance, among others. </a:t>
            </a:r>
          </a:p>
          <a:p>
            <a:r>
              <a:rPr lang="en-US" sz="1600" dirty="0"/>
              <a:t>However, the residents who cannot detect and self report pain may remain untreated (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Fain, et.al, 2017), affecting their quality of life.</a:t>
            </a:r>
          </a:p>
          <a:p>
            <a:pPr algn="just"/>
            <a:r>
              <a:rPr lang="en-US" sz="1600" dirty="0"/>
              <a:t>Organizational factors may also be barriers for appropriate pain management</a:t>
            </a:r>
          </a:p>
          <a:p>
            <a:r>
              <a:rPr lang="en-US" sz="1600" b="0" i="0" dirty="0"/>
              <a:t>The aim of this study was to investigate the association between selected nursing home and patient characteristics with pain in long-stay residents in USA nursing homes</a:t>
            </a:r>
            <a:endParaRPr lang="en-US" sz="1600" dirty="0"/>
          </a:p>
          <a:p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7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9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B0782-9E8B-451D-B9A1-BE624B8B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/>
              <a:t>Theory and Hypotheses</a:t>
            </a: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E4C44DFB-CE0E-4C4D-B9EA-7EADE544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Hypotheses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Patient and facility characteristics determine the prevalence of pain among long-stay residents in nursing homes in the US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Research question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Does any </a:t>
            </a:r>
            <a:r>
              <a:rPr lang="en-US" sz="1500" b="0" i="0" dirty="0"/>
              <a:t>association exist between p</a:t>
            </a:r>
            <a:r>
              <a:rPr lang="en-US" sz="1500" dirty="0"/>
              <a:t>atient and facility characteristics with pain prevalence among long stay residents?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 dirty="0"/>
              <a:t>H0: There is no association between </a:t>
            </a:r>
            <a:r>
              <a:rPr lang="en-US" sz="1500" b="0" i="0" dirty="0"/>
              <a:t>the explanatory variables </a:t>
            </a:r>
            <a:r>
              <a:rPr lang="en-US" sz="1500" dirty="0"/>
              <a:t>with pain prevalence among long stay residents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500" dirty="0"/>
              <a:t>H1: There is no association between </a:t>
            </a:r>
            <a:r>
              <a:rPr lang="en-US" sz="1500" b="0" i="0" dirty="0"/>
              <a:t>the explanatory variables </a:t>
            </a:r>
            <a:r>
              <a:rPr lang="en-US" sz="1500" dirty="0"/>
              <a:t>with pain prevalence among long stay residents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/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cxnSp>
        <p:nvCxnSpPr>
          <p:cNvPr id="122" name="Straight Connector 92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94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25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DED937-D168-E346-86D2-F452C7CB6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0C3C591-4645-154B-8B80-E8CAAF974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4510A113-5036-BA44-83F5-FF0A569D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182051EB-7F0E-9C4D-96A8-8B0513A6E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B3028511-68F7-A14F-97E1-4F4D2E5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0C81DB62-C4E5-9649-8424-C5F926E85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32BD6C67-A0BD-3A40-88A2-AA898FDD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E0F3A0C0-6E5B-8640-9D2E-BAA5F1E9B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D50FC3-91FD-DC4C-8288-13BEA6374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E7B47E-3D9F-4DEA-81DE-8B206FF2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2E28E-E507-6667-A15C-A3B2DBCAF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358299"/>
              </p:ext>
            </p:extLst>
          </p:nvPr>
        </p:nvGraphicFramePr>
        <p:xfrm>
          <a:off x="969428" y="1797018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68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Analysing medical x-ray results">
            <a:extLst>
              <a:ext uri="{FF2B5EF4-FFF2-40B4-BE49-F238E27FC236}">
                <a16:creationId xmlns:a16="http://schemas.microsoft.com/office/drawing/2014/main" id="{2E047606-6FE8-2C68-CAC3-B71CEA328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9EA60-FDEF-4BEE-8E42-87AC684E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/>
              <a:t>Empirical Approach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6604A0D-17B9-F57B-9D26-82C0ABC3D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222893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38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9522</TotalTime>
  <Words>954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Helvetica</vt:lpstr>
      <vt:lpstr>Neue Haas Grotesk Text Pro</vt:lpstr>
      <vt:lpstr>PunchcardVTI</vt:lpstr>
      <vt:lpstr>FACTORS ASSOCIATED WITH PAIN AMONG LONG STAY RESIDENTS IN NURSING HOMES IN THE US</vt:lpstr>
      <vt:lpstr>Outline</vt:lpstr>
      <vt:lpstr>Introduction</vt:lpstr>
      <vt:lpstr>Motivation</vt:lpstr>
      <vt:lpstr>Motivation</vt:lpstr>
      <vt:lpstr>Lit Review</vt:lpstr>
      <vt:lpstr>Theory and Hypotheses</vt:lpstr>
      <vt:lpstr>Data</vt:lpstr>
      <vt:lpstr>Empirical Approach</vt:lpstr>
      <vt:lpstr>Descriptive statistics</vt:lpstr>
      <vt:lpstr>PowerPoint Presentation</vt:lpstr>
      <vt:lpstr>PowerPoint Presentation</vt:lpstr>
      <vt:lpstr>Residual plots: Testing for Non-Linearity</vt:lpstr>
      <vt:lpstr>Results and interpetation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ASSOCIATED WITH PAIN AMONG LONG STAY RESIDENTS IN NURSING HOMES IN THE US</dc:title>
  <dc:creator>Rhoda Nankabirwa</dc:creator>
  <cp:lastModifiedBy>Rhoda Nankabirwa</cp:lastModifiedBy>
  <cp:revision>16</cp:revision>
  <dcterms:created xsi:type="dcterms:W3CDTF">2022-04-29T12:05:01Z</dcterms:created>
  <dcterms:modified xsi:type="dcterms:W3CDTF">2022-05-10T11:21:35Z</dcterms:modified>
</cp:coreProperties>
</file>