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2411-D71A-1AC3-AFDF-C40EA7AB5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B0A45-7601-2E1E-182C-2A469DCE2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52F8-2D13-0C88-E268-9129F1BB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CCD1-C95C-4A9D-AA3A-105FFB891C1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8089-B483-CE83-DCDE-FACB97E7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BB383-EB56-19C8-BF0F-BA14BFCC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23D-B2DF-4602-AFB0-7AEB74DC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B27E-BA53-AFE9-AB78-D967E038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63AD7-46E6-6182-E1FF-F231311C9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F0CC-F5B5-3DCE-1683-13B47BBA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CCD1-C95C-4A9D-AA3A-105FFB891C1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D6AA-B8E2-CDB9-C104-3749B6EE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124E-F8C9-5ADC-A292-9B06717C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23D-B2DF-4602-AFB0-7AEB74DC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47462-37A6-1AF8-5A63-77C8379F0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B1B1F-28A0-0020-9994-FE2ABA952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1501A-3782-7342-96AE-EC42DEC7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CCD1-C95C-4A9D-AA3A-105FFB891C1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C6C7-6B33-601D-94E3-595FC770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138C-D38A-DCCC-DC64-68FBA573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23D-B2DF-4602-AFB0-7AEB74DC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E95F-F76A-14C6-CB71-6576CD06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713B-FDF8-195C-5A0F-5D782C85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C21E-6EB6-738B-DAAA-B6ED7DFD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CCD1-C95C-4A9D-AA3A-105FFB891C1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0DA3-240A-896E-D3A1-15403AF9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75DC-4878-3D73-9099-DE38AA49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23D-B2DF-4602-AFB0-7AEB74DC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BAA0-65B7-C52F-D1FB-CCA6DC54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AC4CC-C9C2-354F-04D9-7ADF529C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8887-5720-8940-63E3-2F462298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CCD1-C95C-4A9D-AA3A-105FFB891C1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055A-C0BB-5762-E690-FF5E9BE8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2CB1-ABAD-7B6C-3C31-A250D1C8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23D-B2DF-4602-AFB0-7AEB74DC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EBBA-38B2-FF38-8E1B-326BA2C7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902B-F677-058E-5C66-F8ED37FC5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B5DD-CB36-F95C-08D5-755C4DF27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3892A-A1AD-AA73-9274-FF10C34C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CCD1-C95C-4A9D-AA3A-105FFB891C1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76F57-3513-E452-407B-1CDA4012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4A85E-3352-B2E3-1D38-BD504678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23D-B2DF-4602-AFB0-7AEB74DC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777A-DA60-6E93-90CE-E1AB5527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27CED-79A9-7ABE-8CEE-1EB2DC18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A87D1-664F-344A-093C-B2D9ADE1B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B5E5C-84FA-2A24-3A35-62383EB7C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A67A9-3BF1-52DD-0324-FB17DB3BE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B12B-E503-874F-A01A-A507CC5C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CCD1-C95C-4A9D-AA3A-105FFB891C1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28523-8A48-C73B-B22F-9ECABD47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5C689-3D3C-7491-9DB3-CC386451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23D-B2DF-4602-AFB0-7AEB74DC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8EB7-0D48-8C64-C287-13212790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0B3A0-DE6F-00F8-0957-FB96586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CCD1-C95C-4A9D-AA3A-105FFB891C1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7EC5D-D02B-F1B7-CE85-F23F6330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A3687-A0DF-04B8-0AD1-EBB423E4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23D-B2DF-4602-AFB0-7AEB74DC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FFCC5-DF31-69A8-696C-43A3732A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CCD1-C95C-4A9D-AA3A-105FFB891C1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EB778-E64A-E354-EACB-2EDEB918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ED34C-88DE-552A-33F0-15FF9AF8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23D-B2DF-4602-AFB0-7AEB74DC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427C-89CB-1B5C-70DA-A570B602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F901-87F6-4F42-6FD5-5364CE6B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73B8F-F421-B577-2EB4-D56FBFBF1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18D87-ED4D-6E7D-043C-C954626C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CCD1-C95C-4A9D-AA3A-105FFB891C1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DEEE3-4041-9286-4EA0-DABA38FB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A3A44-E34B-2DDA-81B1-3801A5B9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23D-B2DF-4602-AFB0-7AEB74DC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F159-CC80-476E-235C-27B3ED63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8F9F6-FCF2-BD14-E206-1FD2D201B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5722F-15AB-3BD9-5DED-47A62816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84A50-B24B-0E9D-43D1-9A1B0982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CCD1-C95C-4A9D-AA3A-105FFB891C1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0E87C-F0B2-86F8-CE86-B62B3AD2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9443A-AF44-4967-1136-BE30A112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223D-B2DF-4602-AFB0-7AEB74DC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F371C-CE33-5631-5DE0-D97EDDFC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5765C-3A63-786F-43DF-8680DAE4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2511-CECF-143D-199E-936A25FA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CCD1-C95C-4A9D-AA3A-105FFB891C1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B3E7-3F12-A7FE-64FE-EA26F1A84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DA00-1733-C7CD-F415-943486BDF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223D-B2DF-4602-AFB0-7AEB74DC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71B8-BEBE-17EB-FDBB-E19E2064A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3637" y="433716"/>
            <a:ext cx="5352664" cy="58737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What do people say about minority owned restaurants in Boston?</a:t>
            </a:r>
          </a:p>
          <a:p>
            <a:pPr marL="0" indent="0">
              <a:buNone/>
            </a:pPr>
            <a:r>
              <a:rPr lang="en-US" sz="4400" dirty="0"/>
              <a:t>    😊                 😊 </a:t>
            </a:r>
          </a:p>
          <a:p>
            <a:pPr marL="0" indent="0">
              <a:buNone/>
            </a:pPr>
            <a:r>
              <a:rPr lang="en-US" sz="4400" dirty="0"/>
              <a:t>  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👌                  😒</a:t>
            </a:r>
          </a:p>
          <a:p>
            <a:pPr marL="0" indent="0">
              <a:buNone/>
            </a:pPr>
            <a:r>
              <a:rPr lang="en-US" sz="4400" dirty="0"/>
              <a:t>            		</a:t>
            </a:r>
          </a:p>
          <a:p>
            <a:pPr marL="0" indent="0">
              <a:buNone/>
            </a:pPr>
            <a:r>
              <a:rPr lang="en-US" sz="4400" dirty="0"/>
              <a:t>     🙌  		      😁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42F6B4-5E7A-C3FF-F51E-0ACF063830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6300" y="1859864"/>
            <a:ext cx="6051143" cy="3138272"/>
          </a:xfrm>
        </p:spPr>
      </p:pic>
    </p:spTree>
    <p:extLst>
      <p:ext uri="{BB962C8B-B14F-4D97-AF65-F5344CB8AC3E}">
        <p14:creationId xmlns:p14="http://schemas.microsoft.com/office/powerpoint/2010/main" val="334355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B8EA5-D489-C03B-40AB-BE6C9025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091" y="1287625"/>
            <a:ext cx="2862086" cy="689401"/>
          </a:xfrm>
        </p:spPr>
        <p:txBody>
          <a:bodyPr>
            <a:normAutofit/>
          </a:bodyPr>
          <a:lstStyle/>
          <a:p>
            <a:r>
              <a:rPr lang="en-US" sz="3600" b="0" dirty="0"/>
              <a:t>Steakhouse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F416F9-38FC-7C02-85F6-205035971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477" y="1878906"/>
            <a:ext cx="4677857" cy="467785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A5390-B54C-CB76-AE36-46A6A914C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41825" y="1153114"/>
            <a:ext cx="3103984" cy="823912"/>
          </a:xfrm>
        </p:spPr>
        <p:txBody>
          <a:bodyPr>
            <a:normAutofit/>
          </a:bodyPr>
          <a:lstStyle/>
          <a:p>
            <a:r>
              <a:rPr lang="en-US" sz="3600" b="0" dirty="0"/>
              <a:t>Seafood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3968D5-2212-7F3B-5031-31C4A7E9BC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28499" y="1878907"/>
            <a:ext cx="4677856" cy="467785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88EC4-3C9E-EABB-29FE-71050EF9AF12}"/>
              </a:ext>
            </a:extLst>
          </p:cNvPr>
          <p:cNvSpPr txBox="1"/>
          <p:nvPr/>
        </p:nvSpPr>
        <p:spPr>
          <a:xfrm>
            <a:off x="3556138" y="216843"/>
            <a:ext cx="5411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Restaurant type review</a:t>
            </a:r>
          </a:p>
        </p:txBody>
      </p:sp>
    </p:spTree>
    <p:extLst>
      <p:ext uri="{BB962C8B-B14F-4D97-AF65-F5344CB8AC3E}">
        <p14:creationId xmlns:p14="http://schemas.microsoft.com/office/powerpoint/2010/main" val="232122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77FD-AAC7-5A80-0FF1-8A527B0C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300" y="365126"/>
            <a:ext cx="4127500" cy="8239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Location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EEA47-B9DD-D324-B724-D5C48BEE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23144"/>
            <a:ext cx="2833688" cy="823912"/>
          </a:xfrm>
        </p:spPr>
        <p:txBody>
          <a:bodyPr>
            <a:normAutofit/>
          </a:bodyPr>
          <a:lstStyle/>
          <a:p>
            <a:r>
              <a:rPr lang="en-US" sz="3600" b="0" dirty="0"/>
              <a:t>Dorchester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02ED4ABB-D0C3-F654-F57B-D94FEB673C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3" y="1842294"/>
            <a:ext cx="5032649" cy="50326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3BB87-AEC4-B916-6F4E-937ADE1F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88300" y="1018382"/>
            <a:ext cx="2833688" cy="823912"/>
          </a:xfrm>
        </p:spPr>
        <p:txBody>
          <a:bodyPr>
            <a:normAutofit/>
          </a:bodyPr>
          <a:lstStyle/>
          <a:p>
            <a:r>
              <a:rPr lang="en-US" sz="3600" b="0" dirty="0" err="1"/>
              <a:t>Backbay</a:t>
            </a:r>
            <a:endParaRPr lang="en-US" sz="3600" b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987D50-55CA-7E4C-57CE-47050FAACD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07698" y="1842294"/>
            <a:ext cx="4944787" cy="4944787"/>
          </a:xfrm>
        </p:spPr>
      </p:pic>
    </p:spTree>
    <p:extLst>
      <p:ext uri="{BB962C8B-B14F-4D97-AF65-F5344CB8AC3E}">
        <p14:creationId xmlns:p14="http://schemas.microsoft.com/office/powerpoint/2010/main" val="418106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75B5-FFA4-499A-A13E-CDBD78A5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288" y="167786"/>
            <a:ext cx="3884612" cy="876179"/>
          </a:xfrm>
        </p:spPr>
        <p:txBody>
          <a:bodyPr/>
          <a:lstStyle/>
          <a:p>
            <a:r>
              <a:rPr lang="en-US" sz="4400" b="1" dirty="0">
                <a:latin typeface="+mn-lt"/>
              </a:rPr>
              <a:t>Location review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2BBE-B68B-DF32-DE71-8D05180A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862014"/>
            <a:ext cx="2933332" cy="823912"/>
          </a:xfrm>
        </p:spPr>
        <p:txBody>
          <a:bodyPr>
            <a:noAutofit/>
          </a:bodyPr>
          <a:lstStyle/>
          <a:p>
            <a:r>
              <a:rPr lang="en-US" sz="3600" b="0" dirty="0"/>
              <a:t>South Boston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C1C9AC-8FD2-687D-6399-F7EA05E005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751" y="1685926"/>
            <a:ext cx="4829174" cy="48291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2E302-3DBC-5AE9-FC60-7DDB5870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3200" y="862014"/>
            <a:ext cx="2578100" cy="823912"/>
          </a:xfrm>
        </p:spPr>
        <p:txBody>
          <a:bodyPr>
            <a:normAutofit/>
          </a:bodyPr>
          <a:lstStyle/>
          <a:p>
            <a:r>
              <a:rPr lang="en-US" sz="3600" b="0" dirty="0"/>
              <a:t>Waterfront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40E723-CB4B-0B75-1794-F5502FC23E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17813" y="1685926"/>
            <a:ext cx="5004288" cy="5004288"/>
          </a:xfrm>
        </p:spPr>
      </p:pic>
    </p:spTree>
    <p:extLst>
      <p:ext uri="{BB962C8B-B14F-4D97-AF65-F5344CB8AC3E}">
        <p14:creationId xmlns:p14="http://schemas.microsoft.com/office/powerpoint/2010/main" val="352618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3E84-EBB2-5A42-4968-69ACFA2F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300" y="200025"/>
            <a:ext cx="55118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Good Star Rating (&gt;=4)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1B29E5-F3AA-136C-1641-74ADA6990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607" y="1274841"/>
            <a:ext cx="4585005" cy="45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2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5E-BE5A-6288-E499-092F7D55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194" y="167787"/>
            <a:ext cx="7567612" cy="9752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Good Star Rating (&gt;=4), 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48BA-E3D0-C834-F64F-548D871D4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89" y="912814"/>
            <a:ext cx="2373312" cy="823912"/>
          </a:xfrm>
        </p:spPr>
        <p:txBody>
          <a:bodyPr>
            <a:normAutofit/>
          </a:bodyPr>
          <a:lstStyle/>
          <a:p>
            <a:r>
              <a:rPr lang="en-US" sz="3600" b="0" dirty="0"/>
              <a:t>Dorchester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07E83B-DE79-DA7E-9AFB-4678E093F5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04" y="1736726"/>
            <a:ext cx="4829174" cy="48291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E6BD-23E3-C40C-CD14-AD6514C02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71060" y="886622"/>
            <a:ext cx="2235200" cy="823912"/>
          </a:xfrm>
        </p:spPr>
        <p:txBody>
          <a:bodyPr>
            <a:normAutofit/>
          </a:bodyPr>
          <a:lstStyle/>
          <a:p>
            <a:r>
              <a:rPr lang="en-US" sz="3600" b="0" dirty="0" err="1"/>
              <a:t>Backbay</a:t>
            </a:r>
            <a:endParaRPr lang="en-US" sz="3600" b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66E220-D76F-27E3-D093-7080DC8517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8624" y="1736726"/>
            <a:ext cx="4829174" cy="4829174"/>
          </a:xfrm>
        </p:spPr>
      </p:pic>
    </p:spTree>
    <p:extLst>
      <p:ext uri="{BB962C8B-B14F-4D97-AF65-F5344CB8AC3E}">
        <p14:creationId xmlns:p14="http://schemas.microsoft.com/office/powerpoint/2010/main" val="321188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A3802-BDDE-1EDA-265C-BCF90315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488" y="775983"/>
            <a:ext cx="2094705" cy="823912"/>
          </a:xfrm>
        </p:spPr>
        <p:txBody>
          <a:bodyPr>
            <a:noAutofit/>
          </a:bodyPr>
          <a:lstStyle/>
          <a:p>
            <a:r>
              <a:rPr lang="en-US" sz="3600" b="0" dirty="0"/>
              <a:t>South Bay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54A7D5-F6A8-2417-1885-74D74FF71F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818" y="1599894"/>
            <a:ext cx="4813605" cy="481360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9D31D-0B4E-F55F-2B80-5399F4913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686006" y="816343"/>
            <a:ext cx="2387600" cy="823912"/>
          </a:xfrm>
        </p:spPr>
        <p:txBody>
          <a:bodyPr>
            <a:noAutofit/>
          </a:bodyPr>
          <a:lstStyle/>
          <a:p>
            <a:r>
              <a:rPr lang="en-US" sz="3600" b="0" dirty="0"/>
              <a:t>Waterfront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EF8AC3-03CF-85CA-D246-33CB03F2C1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60896" y="1640255"/>
            <a:ext cx="5006911" cy="5006911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FA0BD1D-824F-539D-52E4-97C8D0394B21}"/>
              </a:ext>
            </a:extLst>
          </p:cNvPr>
          <p:cNvSpPr txBox="1">
            <a:spLocks/>
          </p:cNvSpPr>
          <p:nvPr/>
        </p:nvSpPr>
        <p:spPr>
          <a:xfrm>
            <a:off x="2312194" y="167787"/>
            <a:ext cx="7567612" cy="97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+mn-lt"/>
              </a:rPr>
              <a:t>Good Star Rating (&gt;=4), Location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092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66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Location review</vt:lpstr>
      <vt:lpstr>Location review</vt:lpstr>
      <vt:lpstr>Good Star Rating (&gt;=4)</vt:lpstr>
      <vt:lpstr>Good Star Rating (&gt;=4), Location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Rhoda Nankabirwa</dc:creator>
  <cp:lastModifiedBy>Rhoda Nankabirwa</cp:lastModifiedBy>
  <cp:revision>6</cp:revision>
  <dcterms:created xsi:type="dcterms:W3CDTF">2022-12-12T22:03:03Z</dcterms:created>
  <dcterms:modified xsi:type="dcterms:W3CDTF">2022-12-17T20:26:20Z</dcterms:modified>
</cp:coreProperties>
</file>