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0" y="228600"/>
            <a:ext cx="3635932" cy="2133600"/>
            <a:chOff x="838200" y="621967"/>
            <a:chExt cx="3635932" cy="2133600"/>
          </a:xfrm>
        </p:grpSpPr>
        <p:pic>
          <p:nvPicPr>
            <p:cNvPr id="6" name="Picture 2" descr="C:\Users\Maria\AppData\Local\Microsoft\Windows\Temporary Internet Files\Content.IE5\D9ZQQXSL\MC900329243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9707186">
              <a:off x="1393097" y="621967"/>
              <a:ext cx="2106387" cy="21336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38200" y="1219200"/>
              <a:ext cx="36359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rgbClr val="2C345E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Lithos Pro Regular" pitchFamily="82" charset="0"/>
                </a:rPr>
                <a:t>The Trek</a:t>
              </a:r>
              <a:endPara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2C345E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ithos Pro Regular" pitchFamily="8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06" y="3886200"/>
            <a:ext cx="3372717" cy="266036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562600" y="4035138"/>
            <a:ext cx="3200400" cy="2332897"/>
            <a:chOff x="5562600" y="3966134"/>
            <a:chExt cx="3200400" cy="2332897"/>
          </a:xfrm>
        </p:grpSpPr>
        <p:grpSp>
          <p:nvGrpSpPr>
            <p:cNvPr id="4" name="Group 3"/>
            <p:cNvGrpSpPr/>
            <p:nvPr/>
          </p:nvGrpSpPr>
          <p:grpSpPr>
            <a:xfrm>
              <a:off x="5562600" y="4104634"/>
              <a:ext cx="1524000" cy="2055898"/>
              <a:chOff x="5562600" y="4104634"/>
              <a:chExt cx="1524000" cy="205589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562600" y="4104634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Home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2600" y="497007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Programs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62600" y="57912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Contact Us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151964" y="3966134"/>
              <a:ext cx="1611036" cy="2332897"/>
              <a:chOff x="7151964" y="3966134"/>
              <a:chExt cx="1611036" cy="23328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151964" y="3966134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What Is The Trek?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51966" y="4970078"/>
                <a:ext cx="161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History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51964" y="5652700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Get Started…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28600" y="360260"/>
            <a:ext cx="4800600" cy="1446550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 Started!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full program for 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Trek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will be available on March 1, 2012.  Please </a:t>
            </a:r>
            <a:r>
              <a:rPr lang="en-US" sz="1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email us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to be placed on our notification list.  We will contact you when the program is available online.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Raistlin</dc:creator>
  <cp:lastModifiedBy>Raistlin</cp:lastModifiedBy>
  <cp:revision>6</cp:revision>
  <dcterms:created xsi:type="dcterms:W3CDTF">2012-01-24T03:07:07Z</dcterms:created>
  <dcterms:modified xsi:type="dcterms:W3CDTF">2012-01-24T19:19:12Z</dcterms:modified>
</cp:coreProperties>
</file>