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102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15E4-6F16-43C9-ABF6-179FDADB86AE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261C-90EC-4F92-9FC5-29625E3A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15E4-6F16-43C9-ABF6-179FDADB86AE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261C-90EC-4F92-9FC5-29625E3A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27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15E4-6F16-43C9-ABF6-179FDADB86AE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261C-90EC-4F92-9FC5-29625E3A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0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15E4-6F16-43C9-ABF6-179FDADB86AE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261C-90EC-4F92-9FC5-29625E3A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15E4-6F16-43C9-ABF6-179FDADB86AE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261C-90EC-4F92-9FC5-29625E3A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55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15E4-6F16-43C9-ABF6-179FDADB86AE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261C-90EC-4F92-9FC5-29625E3A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9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15E4-6F16-43C9-ABF6-179FDADB86AE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261C-90EC-4F92-9FC5-29625E3A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9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15E4-6F16-43C9-ABF6-179FDADB86AE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261C-90EC-4F92-9FC5-29625E3A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16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15E4-6F16-43C9-ABF6-179FDADB86AE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261C-90EC-4F92-9FC5-29625E3A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16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15E4-6F16-43C9-ABF6-179FDADB86AE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261C-90EC-4F92-9FC5-29625E3A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7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15E4-6F16-43C9-ABF6-179FDADB86AE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261C-90EC-4F92-9FC5-29625E3A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6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615E4-6F16-43C9-ABF6-179FDADB86AE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1261C-90EC-4F92-9FC5-29625E3A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8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334000" y="228600"/>
            <a:ext cx="3635932" cy="2133600"/>
            <a:chOff x="838200" y="621967"/>
            <a:chExt cx="3635932" cy="2133600"/>
          </a:xfrm>
        </p:grpSpPr>
        <p:pic>
          <p:nvPicPr>
            <p:cNvPr id="6" name="Picture 2" descr="C:\Users\Maria\AppData\Local\Microsoft\Windows\Temporary Internet Files\Content.IE5\D9ZQQXSL\MC900329243[1]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19707186">
              <a:off x="1393097" y="621967"/>
              <a:ext cx="2106387" cy="2133600"/>
            </a:xfrm>
            <a:prstGeom prst="rect">
              <a:avLst/>
            </a:prstGeom>
            <a:noFill/>
          </p:spPr>
        </p:pic>
        <p:sp>
          <p:nvSpPr>
            <p:cNvPr id="7" name="Rectangle 6"/>
            <p:cNvSpPr/>
            <p:nvPr/>
          </p:nvSpPr>
          <p:spPr>
            <a:xfrm>
              <a:off x="838200" y="1219200"/>
              <a:ext cx="363593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17780" cmpd="sng">
                    <a:solidFill>
                      <a:schemeClr val="accent1">
                        <a:tint val="3000"/>
                      </a:schemeClr>
                    </a:solidFill>
                    <a:prstDash val="solid"/>
                    <a:miter lim="800000"/>
                  </a:ln>
                  <a:solidFill>
                    <a:srgbClr val="2C345E"/>
                  </a:solidFill>
                  <a:effectLst>
                    <a:outerShdw blurRad="55000" dist="50800" dir="5400000" algn="tl">
                      <a:srgbClr val="000000">
                        <a:alpha val="33000"/>
                      </a:srgbClr>
                    </a:outerShdw>
                  </a:effectLst>
                  <a:latin typeface="Lithos Pro Regular" pitchFamily="82" charset="0"/>
                </a:rPr>
                <a:t>The Trek</a:t>
              </a:r>
              <a:endParaRPr lang="en-US" sz="5400" b="1" cap="none" spc="0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2C345E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Lithos Pro Regular" pitchFamily="82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606" y="3886200"/>
            <a:ext cx="3372717" cy="2660369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5562600" y="4035138"/>
            <a:ext cx="3200400" cy="2332897"/>
            <a:chOff x="5562600" y="3966134"/>
            <a:chExt cx="3200400" cy="2332897"/>
          </a:xfrm>
        </p:grpSpPr>
        <p:grpSp>
          <p:nvGrpSpPr>
            <p:cNvPr id="4" name="Group 3"/>
            <p:cNvGrpSpPr/>
            <p:nvPr/>
          </p:nvGrpSpPr>
          <p:grpSpPr>
            <a:xfrm>
              <a:off x="5562600" y="4104634"/>
              <a:ext cx="1524000" cy="2055898"/>
              <a:chOff x="5562600" y="4104634"/>
              <a:chExt cx="1524000" cy="2055898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5562600" y="4104634"/>
                <a:ext cx="152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Segoe Script" pitchFamily="34" charset="0"/>
                  </a:rPr>
                  <a:t>Home</a:t>
                </a:r>
                <a:endParaRPr lang="en-US" b="1" dirty="0">
                  <a:latin typeface="Segoe Script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562600" y="4970078"/>
                <a:ext cx="152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Segoe Script" pitchFamily="34" charset="0"/>
                  </a:rPr>
                  <a:t>Programs</a:t>
                </a:r>
                <a:endParaRPr lang="en-US" b="1" dirty="0">
                  <a:latin typeface="Segoe Script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562600" y="5791200"/>
                <a:ext cx="152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Segoe Script" pitchFamily="34" charset="0"/>
                  </a:rPr>
                  <a:t>Contact Us</a:t>
                </a:r>
                <a:endParaRPr lang="en-US" b="1" dirty="0">
                  <a:latin typeface="Segoe Script" pitchFamily="34" charset="0"/>
                </a:endParaRP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7151964" y="3966134"/>
              <a:ext cx="1611036" cy="2332897"/>
              <a:chOff x="7151964" y="3966134"/>
              <a:chExt cx="1611036" cy="2332897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151964" y="3966134"/>
                <a:ext cx="16110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Segoe Script" pitchFamily="34" charset="0"/>
                  </a:rPr>
                  <a:t>What Is The Trek?</a:t>
                </a:r>
                <a:endParaRPr lang="en-US" b="1" dirty="0">
                  <a:latin typeface="Segoe Script" pitchFamily="34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151966" y="4970078"/>
                <a:ext cx="16110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Segoe Script" pitchFamily="34" charset="0"/>
                  </a:rPr>
                  <a:t>History</a:t>
                </a:r>
                <a:endParaRPr lang="en-US" b="1" dirty="0">
                  <a:latin typeface="Segoe Script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151964" y="5652700"/>
                <a:ext cx="16110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Segoe Script" pitchFamily="34" charset="0"/>
                  </a:rPr>
                  <a:t>Get Started…</a:t>
                </a:r>
                <a:endParaRPr lang="en-US" b="1" dirty="0">
                  <a:latin typeface="Segoe Script" pitchFamily="34" charset="0"/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228600" y="360260"/>
            <a:ext cx="4800600" cy="369332"/>
          </a:xfrm>
          <a:prstGeom prst="rect">
            <a:avLst/>
          </a:prstGeom>
          <a:solidFill>
            <a:schemeClr val="tx1">
              <a:alpha val="1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What Is The Trek?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273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20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Raistlin</dc:creator>
  <cp:lastModifiedBy>Raistlin</cp:lastModifiedBy>
  <cp:revision>7</cp:revision>
  <dcterms:created xsi:type="dcterms:W3CDTF">2012-01-24T03:07:07Z</dcterms:created>
  <dcterms:modified xsi:type="dcterms:W3CDTF">2012-01-24T19:20:37Z</dcterms:modified>
</cp:coreProperties>
</file>