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34" y="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15E4-6F16-43C9-ABF6-179FDADB86AE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261C-90EC-4F92-9FC5-29625E3A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0" y="228600"/>
            <a:ext cx="3635932" cy="2133600"/>
            <a:chOff x="838200" y="621967"/>
            <a:chExt cx="3635932" cy="2133600"/>
          </a:xfrm>
        </p:grpSpPr>
        <p:pic>
          <p:nvPicPr>
            <p:cNvPr id="6" name="Picture 2" descr="C:\Users\Maria\AppData\Local\Microsoft\Windows\Temporary Internet Files\Content.IE5\D9ZQQXSL\MC900329243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9707186">
              <a:off x="1393097" y="621967"/>
              <a:ext cx="2106387" cy="21336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838200" y="1219200"/>
              <a:ext cx="36359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solidFill>
                    <a:srgbClr val="2C345E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Lithos Pro Regular" pitchFamily="82" charset="0"/>
                </a:rPr>
                <a:t>The Trek</a:t>
              </a:r>
              <a:endPara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2C345E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Lithos Pro Regular" pitchFamily="8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06" y="3886200"/>
            <a:ext cx="3372717" cy="266036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562600" y="4035138"/>
            <a:ext cx="3200400" cy="2332897"/>
            <a:chOff x="5562600" y="3966134"/>
            <a:chExt cx="3200400" cy="2332897"/>
          </a:xfrm>
        </p:grpSpPr>
        <p:grpSp>
          <p:nvGrpSpPr>
            <p:cNvPr id="4" name="Group 3"/>
            <p:cNvGrpSpPr/>
            <p:nvPr/>
          </p:nvGrpSpPr>
          <p:grpSpPr>
            <a:xfrm>
              <a:off x="5562600" y="4104634"/>
              <a:ext cx="1524000" cy="2055898"/>
              <a:chOff x="5562600" y="4104634"/>
              <a:chExt cx="1524000" cy="205589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562600" y="4104634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Home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2600" y="497007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Programs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62600" y="57912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Contact Us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151964" y="3966134"/>
              <a:ext cx="1611036" cy="2332897"/>
              <a:chOff x="7151964" y="3966134"/>
              <a:chExt cx="1611036" cy="23328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151964" y="3966134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What Is The Trek?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51966" y="4970078"/>
                <a:ext cx="1611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History</a:t>
                </a:r>
                <a:endParaRPr lang="en-US" b="1" dirty="0">
                  <a:latin typeface="Segoe Script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151964" y="5652700"/>
                <a:ext cx="16110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Segoe Script" pitchFamily="34" charset="0"/>
                  </a:rPr>
                  <a:t>Get Started…</a:t>
                </a:r>
                <a:endParaRPr lang="en-US" b="1" dirty="0">
                  <a:latin typeface="Segoe Scrip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2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Raistlin</dc:creator>
  <cp:lastModifiedBy>Raistlin</cp:lastModifiedBy>
  <cp:revision>3</cp:revision>
  <dcterms:created xsi:type="dcterms:W3CDTF">2012-01-24T03:07:07Z</dcterms:created>
  <dcterms:modified xsi:type="dcterms:W3CDTF">2012-01-24T03:29:02Z</dcterms:modified>
</cp:coreProperties>
</file>