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5/21/2012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8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Numbers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10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b = 20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c = a + b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a += 5</a:t>
            </a:r>
          </a:p>
          <a:p>
            <a:r>
              <a:rPr lang="en-GB" dirty="0" smtClean="0"/>
              <a:t>Strings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“Hello”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b = “World”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c = a + b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and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Numbers</a:t>
            </a:r>
          </a:p>
          <a:p>
            <a:pPr lvl="1"/>
            <a:r>
              <a:rPr lang="en-GB" dirty="0" smtClean="0"/>
              <a:t>a = 10 + 10</a:t>
            </a:r>
          </a:p>
          <a:p>
            <a:pPr lvl="1"/>
            <a:r>
              <a:rPr lang="en-GB" dirty="0" smtClean="0"/>
              <a:t>print a</a:t>
            </a:r>
          </a:p>
          <a:p>
            <a:pPr lvl="1"/>
            <a:r>
              <a:rPr lang="en-GB" dirty="0" smtClean="0"/>
              <a:t>20</a:t>
            </a:r>
            <a:endParaRPr lang="en-GB" dirty="0"/>
          </a:p>
          <a:p>
            <a:r>
              <a:rPr lang="en-GB" dirty="0" smtClean="0"/>
              <a:t>Strings</a:t>
            </a:r>
          </a:p>
          <a:p>
            <a:pPr lvl="1"/>
            <a:r>
              <a:rPr lang="en-GB" dirty="0" smtClean="0"/>
              <a:t>b = “10” + “10”</a:t>
            </a:r>
          </a:p>
          <a:p>
            <a:pPr lvl="1"/>
            <a:r>
              <a:rPr lang="en-GB" dirty="0" smtClean="0"/>
              <a:t>print b</a:t>
            </a:r>
          </a:p>
          <a:p>
            <a:pPr lvl="1"/>
            <a:r>
              <a:rPr lang="en-GB" dirty="0" smtClean="0"/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189284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Scratch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Python</a:t>
            </a:r>
          </a:p>
          <a:p>
            <a:pPr lvl="1"/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61" y="2204864"/>
            <a:ext cx="1143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61" y="4869160"/>
            <a:ext cx="15621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5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Scratch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Python</a:t>
            </a:r>
          </a:p>
          <a:p>
            <a:pPr lvl="1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1628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1733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 the sum of the numbers 1 to 10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Using range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3400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2800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18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</TotalTime>
  <Words>77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PYTHON</vt:lpstr>
      <vt:lpstr>Variables</vt:lpstr>
      <vt:lpstr>Numbers and Strings</vt:lpstr>
      <vt:lpstr>IF</vt:lpstr>
      <vt:lpstr>WHILE</vt:lpstr>
      <vt:lpstr>EXAMPLE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Phil Marsden</dc:creator>
  <cp:lastModifiedBy>Phil Marsden</cp:lastModifiedBy>
  <cp:revision>5</cp:revision>
  <dcterms:created xsi:type="dcterms:W3CDTF">2012-05-21T12:04:44Z</dcterms:created>
  <dcterms:modified xsi:type="dcterms:W3CDTF">2012-05-21T13:11:44Z</dcterms:modified>
</cp:coreProperties>
</file>