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10/1/2012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PROGRAM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8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Simple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996952"/>
            <a:ext cx="7498080" cy="3251448"/>
          </a:xfrm>
        </p:spPr>
        <p:txBody>
          <a:bodyPr/>
          <a:lstStyle/>
          <a:p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17145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0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Other simple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996952"/>
            <a:ext cx="7498080" cy="3251448"/>
          </a:xfrm>
        </p:spPr>
        <p:txBody>
          <a:bodyPr/>
          <a:lstStyle/>
          <a:p>
            <a:r>
              <a:rPr lang="en-GB" dirty="0" smtClean="0"/>
              <a:t>Lots of different “operators”</a:t>
            </a:r>
          </a:p>
          <a:p>
            <a:r>
              <a:rPr lang="en-GB" dirty="0" smtClean="0"/>
              <a:t>Can be “nested”</a:t>
            </a:r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2776"/>
            <a:ext cx="12477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628800"/>
            <a:ext cx="7048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1657375"/>
            <a:ext cx="10287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93096"/>
            <a:ext cx="37719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49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Repeating stuff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996952"/>
            <a:ext cx="7498080" cy="3251448"/>
          </a:xfrm>
        </p:spPr>
        <p:txBody>
          <a:bodyPr/>
          <a:lstStyle/>
          <a:p>
            <a:r>
              <a:rPr lang="en-GB" dirty="0" smtClean="0"/>
              <a:t>Lots of different ways of doing the same thing</a:t>
            </a:r>
            <a:endParaRPr lang="en-GB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2776"/>
            <a:ext cx="27336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44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88</TotalTime>
  <Words>29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Solstice</vt:lpstr>
      <vt:lpstr>PROGRAM CONTROL</vt:lpstr>
      <vt:lpstr>Simple control</vt:lpstr>
      <vt:lpstr>Other simple tests</vt:lpstr>
      <vt:lpstr>Repeating stuff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Phil Marsden</dc:creator>
  <cp:lastModifiedBy>Phil Marsden</cp:lastModifiedBy>
  <cp:revision>8</cp:revision>
  <dcterms:created xsi:type="dcterms:W3CDTF">2012-05-21T12:04:44Z</dcterms:created>
  <dcterms:modified xsi:type="dcterms:W3CDTF">2012-10-01T12:55:05Z</dcterms:modified>
</cp:coreProperties>
</file>