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7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10/1/2012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VARIABLES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48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 – what are they for?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Storing information you may need later</a:t>
            </a:r>
          </a:p>
          <a:p>
            <a:pPr lvl="1"/>
            <a:r>
              <a:rPr lang="en-GB" dirty="0" smtClean="0"/>
              <a:t>How much fuel have I used?</a:t>
            </a:r>
          </a:p>
          <a:p>
            <a:pPr lvl="1"/>
            <a:r>
              <a:rPr lang="en-GB" dirty="0" smtClean="0"/>
              <a:t>I need to check if it reaches zero</a:t>
            </a:r>
          </a:p>
          <a:p>
            <a:endParaRPr lang="en-GB" dirty="0" smtClean="0"/>
          </a:p>
          <a:p>
            <a:r>
              <a:rPr lang="en-GB" dirty="0" smtClean="0"/>
              <a:t>Using dat</a:t>
            </a:r>
            <a:r>
              <a:rPr lang="en-GB" dirty="0" smtClean="0"/>
              <a:t>a that you may want to change </a:t>
            </a:r>
          </a:p>
          <a:p>
            <a:pPr lvl="1"/>
            <a:r>
              <a:rPr lang="en-GB" dirty="0" smtClean="0"/>
              <a:t>Speed of a sprite</a:t>
            </a:r>
          </a:p>
          <a:p>
            <a:pPr lvl="1"/>
            <a:r>
              <a:rPr lang="en-GB" dirty="0" smtClean="0"/>
              <a:t>Different levels of a game may have different speeds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6203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 – what are they for?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two bits of a program want to use the same information</a:t>
            </a:r>
          </a:p>
          <a:p>
            <a:pPr lvl="1"/>
            <a:r>
              <a:rPr lang="en-GB" dirty="0" smtClean="0"/>
              <a:t>Two sprites can go at the same speed</a:t>
            </a:r>
          </a:p>
          <a:p>
            <a:pPr lvl="1"/>
            <a:r>
              <a:rPr lang="en-GB" dirty="0" smtClean="0"/>
              <a:t>You don’t have to keep changing both sprites</a:t>
            </a:r>
          </a:p>
          <a:p>
            <a:endParaRPr lang="en-GB" dirty="0" smtClean="0"/>
          </a:p>
          <a:p>
            <a:r>
              <a:rPr lang="en-GB" dirty="0" smtClean="0"/>
              <a:t>Make the program easier to read</a:t>
            </a:r>
          </a:p>
          <a:p>
            <a:pPr lvl="1"/>
            <a:r>
              <a:rPr lang="en-GB" dirty="0" smtClean="0"/>
              <a:t>Can be anything</a:t>
            </a:r>
          </a:p>
          <a:p>
            <a:pPr lvl="1"/>
            <a:r>
              <a:rPr lang="en-GB" dirty="0" smtClean="0"/>
              <a:t>Give variables a sensible name</a:t>
            </a:r>
          </a:p>
          <a:p>
            <a:pPr lvl="2"/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259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use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Its good to use variables</a:t>
            </a:r>
          </a:p>
          <a:p>
            <a:r>
              <a:rPr lang="en-GB" dirty="0" smtClean="0"/>
              <a:t>Try to use them in your programs this week</a:t>
            </a:r>
          </a:p>
          <a:p>
            <a:r>
              <a:rPr lang="en-GB" dirty="0" smtClean="0"/>
              <a:t>If you find yourself using a number, stop and think</a:t>
            </a:r>
          </a:p>
          <a:p>
            <a:pPr lvl="1"/>
            <a:r>
              <a:rPr lang="en-GB" dirty="0" smtClean="0"/>
              <a:t>What does the number represent? A speed, a score, a counter</a:t>
            </a:r>
          </a:p>
          <a:p>
            <a:pPr lvl="1"/>
            <a:r>
              <a:rPr lang="en-GB" dirty="0" smtClean="0"/>
              <a:t>Give it a name and use a variable</a:t>
            </a:r>
            <a:endParaRPr lang="en-GB" dirty="0"/>
          </a:p>
          <a:p>
            <a:r>
              <a:rPr lang="en-GB" dirty="0" smtClean="0"/>
              <a:t>Remember to initialise it</a:t>
            </a:r>
          </a:p>
        </p:txBody>
      </p:sp>
    </p:spTree>
    <p:extLst>
      <p:ext uri="{BB962C8B-B14F-4D97-AF65-F5344CB8AC3E}">
        <p14:creationId xmlns:p14="http://schemas.microsoft.com/office/powerpoint/2010/main" val="189284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80</TotalTime>
  <Words>154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Solstice</vt:lpstr>
      <vt:lpstr>VARIABLES</vt:lpstr>
      <vt:lpstr>Variables – what are they for?</vt:lpstr>
      <vt:lpstr>Variables – what are they for?</vt:lpstr>
      <vt:lpstr>How to use variables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Phil Marsden</dc:creator>
  <cp:lastModifiedBy>Phil Marsden</cp:lastModifiedBy>
  <cp:revision>7</cp:revision>
  <dcterms:created xsi:type="dcterms:W3CDTF">2012-05-21T12:04:44Z</dcterms:created>
  <dcterms:modified xsi:type="dcterms:W3CDTF">2012-10-01T12:14:31Z</dcterms:modified>
</cp:coreProperties>
</file>