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A title slide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A list of your visualizations and your role in their creation for the "Stock Profile" team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 visualization of the distribution of the stock prices for Netflix in 2017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 visualization and a summary of Netflix stock and revenue for the past four quarters and a summary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 visualization and a brief summary of their earned versus actual dividends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A visualization of Netflix stock against the Dow Jones stock (to get a sense of the market) in 2017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#Checklist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title slide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list of your visualizations and your role in their creation for the "Stock Profile" team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visualization of the distribution of the stock prices for Netflix in 2017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visualization and a summary of Netflix stock and revenue for the past four quarters and a summary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visualization and a brief summary of their earned versus actual dividends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visualization of Netflix stock against the Dow Jones stock (to get a sense of the market) in 2017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Stock Performance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165826"/>
            <a:ext cx="8520600" cy="1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Codeacademy Pro Capstone Project: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Data Visualization with Python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by Rhodri Williams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Visualizations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Stock Price Distribution</a:t>
            </a:r>
            <a:endParaRPr sz="2400"/>
          </a:p>
          <a:p>
            <a:pPr indent="-3810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Quarterly Revenue &amp; Earnings</a:t>
            </a:r>
            <a:endParaRPr sz="2400"/>
          </a:p>
          <a:p>
            <a:pPr indent="-3810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Quarterly Dividends</a:t>
            </a:r>
            <a:endParaRPr sz="2400"/>
          </a:p>
          <a:p>
            <a:pPr indent="-3810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Performance versus Market</a:t>
            </a:r>
            <a:endParaRPr sz="2400"/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following analysis and graphics were created using Python 3 in Jupyter Notebook, using the matplotlib, pandas and seaborn modules.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used in this analysis was provided by CodeAcademy in the following files: DJI.csv, NFLX.csv, NFLX_daily_by_quarter.csv, as a sample of data taken from Yahoo Finance. 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is comprised of monthly values from 2017.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Stock Price Distribution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violin plot describes the distribution of Netflix stock prices for 2017, including the high/low and median values.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2017, Netflix stock prices ranged from a low of $120 to a high of $220.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median stock prices were around $170.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majority of prices cleared between $140 and $180.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(Source: Codeacademy, Yahoo Finance).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Quarterly Revenue &amp; Earnings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bar chart describes Netflix revenue (blue) versus earnings (green) for each quarter of 2017, in $ billions.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Revenue and earnings both increase each quarter, at a similar magnitude.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Earnings are around 2% to 7% of earnings through all quarters.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(Source: Codeacademy, Yahoo Finance).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Quarterly Dividends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graph describes actual dividends versus analyst estimates.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2Q2017 and 4Q2017 actual dividends were the same as estimated dividends (0.15/share)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 the red (estimated) and blue (actual) plots overlap, creating a purple dot.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(Source: Codeacademy, Yahoo Finance).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6"/>
            <a:ext cx="4108075" cy="3416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Performance versus Market</a:t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subplots describe Netflix stock price (left, in red) versus the Dow Jones Industrial Average (right, in blue).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Overall, Netflix stock increased in value in line with the Dow Jones Industrial Average (DJIA).</a:t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Netflix was more volatile compared with the DJIA, with downward price movement in July and September 2017.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Netflix outperformed the DJIA, increasing 36.42% during 2017, compared to the DJIA increasing 24.44%.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(Source: Codeacademy, Yahoo Finance).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