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64" r:id="rId5"/>
  </p:sldIdLst>
  <p:sldSz cx="12188825" cy="6858000"/>
  <p:notesSz cx="6858000" cy="9144000"/>
  <p:defaultTextStyle>
    <a:defPPr rtl="0">
      <a:defRPr lang="ja-JP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071" autoAdjust="0"/>
  </p:normalViewPr>
  <p:slideViewPr>
    <p:cSldViewPr showGuides="1">
      <p:cViewPr>
        <p:scale>
          <a:sx n="41" d="100"/>
          <a:sy n="41" d="100"/>
        </p:scale>
        <p:origin x="1860" y="7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E6377C5-E368-414B-92B0-66E696C13B89}" type="datetime1">
              <a:rPr lang="ja-JP" altLang="en-US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2021/8/26</a:t>
            </a:fld>
            <a:endParaRPr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ja-JP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‹#›</a:t>
            </a:fld>
            <a:endParaRPr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AA54005-90FB-457C-9DE0-C595FFB8AABC}" type="datetime1">
              <a:rPr lang="ja-JP" altLang="en-US" smtClean="0"/>
              <a:pPr/>
              <a:t>2021/8/26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8796F01-7154-41E0-B48B-A6921757531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578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2F8A2CC-83EA-44CF-86AD-905001F0ADF1}" type="datetime1">
              <a:rPr lang="ja-JP" altLang="en-US" smtClean="0"/>
              <a:pPr/>
              <a:t>2021/8/26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1C5AD9-787D-40FA-8A4D-16A055B9AF81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8DC26A9-A910-4940-82F6-DA00D3064203}" type="datetime1">
              <a:rPr lang="ja-JP" altLang="en-US" smtClean="0"/>
              <a:pPr/>
              <a:t>2021/8/26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1C5AD9-787D-40FA-8A4D-16A055B9AF81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BF374EB-F736-4D96-9FF0-F1FD7BA1240A}" type="datetime1">
              <a:rPr lang="ja-JP" altLang="en-US" smtClean="0"/>
              <a:pPr/>
              <a:t>2021/8/26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A60BA0E-20D0-4E7C-B286-26C960A6788F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11328"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11328"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F110953-F103-4950-89B2-F9924BD0F6EF}" type="datetime1">
              <a:rPr lang="ja-JP" altLang="en-US" smtClean="0"/>
              <a:pPr/>
              <a:t>2021/8/26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B37DED6-D4C7-42EE-AB49-D2E39E64FD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11328"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11328"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64F8FDF-BB89-49E4-889E-D3C420EFB379}" type="datetime1">
              <a:rPr lang="ja-JP" altLang="en-US" smtClean="0"/>
              <a:pPr/>
              <a:t>2021/8/26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B37DED6-D4C7-42EE-AB49-D2E39E64FD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6AF1882-5664-4A7B-9E26-8B5DCEF6B44C}" type="datetime1">
              <a:rPr lang="ja-JP" altLang="en-US" smtClean="0"/>
              <a:pPr/>
              <a:t>2021/8/26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B37DED6-D4C7-42EE-AB49-D2E39E64FD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824EB70-18AF-47DB-B05F-6704DB01AF3C}" type="datetime1">
              <a:rPr lang="ja-JP" altLang="en-US" smtClean="0"/>
              <a:pPr/>
              <a:t>2021/8/26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B37DED6-D4C7-42EE-AB49-D2E39E64FDE4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134851C-10EC-498D-B928-233CB9E6A653}" type="datetime1">
              <a:rPr lang="ja-JP" altLang="en-US" smtClean="0"/>
              <a:pPr/>
              <a:t>2021/8/26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FBB78A-01B4-41F2-96B0-677A4A28283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ja-JP" altLang="en-US" noProof="0" smtClean="0"/>
              <a:t>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B963D3F-081F-43E5-B4CE-73ACC6F5359C}" type="datetime1">
              <a:rPr lang="ja-JP" altLang="en-US" smtClean="0"/>
              <a:pPr/>
              <a:t>2021/8/26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FBB78A-01B4-41F2-96B0-677A4A28283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D5D3208-622F-45EC-8DDC-6FD10447BD98}" type="datetime1">
              <a:rPr lang="ja-JP" altLang="en-US" smtClean="0"/>
              <a:pPr/>
              <a:t>2021/8/26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B37DED6-D4C7-42EE-AB49-D2E39E64FDE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kumimoji="1" sz="4400" kern="1200" cap="none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4785" t="69324" r="5583" b="11385"/>
          <a:stretch/>
        </p:blipFill>
        <p:spPr>
          <a:xfrm>
            <a:off x="7017002" y="7532905"/>
            <a:ext cx="9776256" cy="277041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98876" y="633062"/>
            <a:ext cx="3886742" cy="502990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25635" y="1628800"/>
            <a:ext cx="3886742" cy="5029902"/>
          </a:xfrm>
          <a:prstGeom prst="rect">
            <a:avLst/>
          </a:prstGeom>
        </p:spPr>
      </p:pic>
      <p:sp>
        <p:nvSpPr>
          <p:cNvPr id="7" name="タイトル 26">
            <a:extLst>
              <a:ext uri="{FF2B5EF4-FFF2-40B4-BE49-F238E27FC236}">
                <a16:creationId xmlns:a16="http://schemas.microsoft.com/office/drawing/2014/main" xmlns="" id="{BE764C9B-ABF4-4201-90D5-B1740CD01065}"/>
              </a:ext>
            </a:extLst>
          </p:cNvPr>
          <p:cNvSpPr txBox="1">
            <a:spLocks/>
          </p:cNvSpPr>
          <p:nvPr/>
        </p:nvSpPr>
        <p:spPr>
          <a:xfrm>
            <a:off x="9133968" y="147367"/>
            <a:ext cx="2786382" cy="550005"/>
          </a:xfrm>
          <a:prstGeom prst="rect">
            <a:avLst/>
          </a:prstGeom>
        </p:spPr>
        <p:txBody>
          <a:bodyPr vert="horz" lIns="62345" tIns="31173" rIns="62345" bIns="31173" rtlCol="0" anchor="b">
            <a:noAutofit/>
          </a:bodyPr>
          <a:lstStyle>
            <a:lvl1pPr algn="l" defTabSz="7772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200" b="1" kern="1200" cap="all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en-US" altLang="ja-JP" sz="1800" dirty="0"/>
              <a:t>Provide by CUBE</a:t>
            </a:r>
            <a:endParaRPr lang="ja-JP" altLang="en-US" sz="1800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xmlns="" id="{89AA839F-E8B5-4482-A515-A63469335859}"/>
              </a:ext>
            </a:extLst>
          </p:cNvPr>
          <p:cNvSpPr txBox="1">
            <a:spLocks/>
          </p:cNvSpPr>
          <p:nvPr/>
        </p:nvSpPr>
        <p:spPr>
          <a:xfrm>
            <a:off x="6687903" y="6240588"/>
            <a:ext cx="10434454" cy="523955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dirty="0" smtClean="0"/>
              <a:t>〒</a:t>
            </a:r>
            <a:r>
              <a:rPr lang="en-US" altLang="ja-JP" sz="1200" dirty="0" smtClean="0"/>
              <a:t>453-0015</a:t>
            </a:r>
            <a:r>
              <a:rPr lang="ja-JP" altLang="en-US" sz="1200" dirty="0" smtClean="0"/>
              <a:t>　愛知県名古屋市中村区椿町</a:t>
            </a:r>
            <a:r>
              <a:rPr lang="en-US" altLang="ja-JP" sz="1200" dirty="0" smtClean="0"/>
              <a:t>21-2 </a:t>
            </a:r>
            <a:r>
              <a:rPr lang="ja-JP" altLang="en-US" sz="1200" dirty="0" smtClean="0"/>
              <a:t>第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太閤ビルディング</a:t>
            </a:r>
            <a:r>
              <a:rPr lang="en-US" altLang="ja-JP" sz="1200" dirty="0" smtClean="0"/>
              <a:t>5</a:t>
            </a:r>
            <a:r>
              <a:rPr lang="ja-JP" altLang="en-US" sz="1200" dirty="0" smtClean="0"/>
              <a:t>階</a:t>
            </a: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 smtClean="0"/>
              <a:t>052-6666-6666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|cube6@gmail.com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| https://cube.ne.jp/company/</a:t>
            </a:r>
            <a:endParaRPr lang="ja-JP" altLang="en-US" sz="1200" dirty="0"/>
          </a:p>
        </p:txBody>
      </p:sp>
      <p:sp>
        <p:nvSpPr>
          <p:cNvPr id="9" name="タイトル 26">
            <a:extLst>
              <a:ext uri="{FF2B5EF4-FFF2-40B4-BE49-F238E27FC236}">
                <a16:creationId xmlns:a16="http://schemas.microsoft.com/office/drawing/2014/main" xmlns="" id="{BE764C9B-ABF4-4201-90D5-B1740CD01065}"/>
              </a:ext>
            </a:extLst>
          </p:cNvPr>
          <p:cNvSpPr txBox="1">
            <a:spLocks/>
          </p:cNvSpPr>
          <p:nvPr/>
        </p:nvSpPr>
        <p:spPr>
          <a:xfrm>
            <a:off x="2999032" y="195708"/>
            <a:ext cx="4980866" cy="890337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825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kumimoji="1" sz="5400" kern="1200" cap="none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　　追加機能 </a:t>
            </a:r>
            <a:r>
              <a:rPr lang="ja-JP" altLang="en-US" sz="3600" dirty="0"/>
              <a:t>オプション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/>
          <a:srcRect l="4785" t="54577" r="5583" b="11385"/>
          <a:stretch/>
        </p:blipFill>
        <p:spPr>
          <a:xfrm>
            <a:off x="18004815" y="4266462"/>
            <a:ext cx="9776256" cy="4888129"/>
          </a:xfrm>
          <a:prstGeom prst="rect">
            <a:avLst/>
          </a:prstGeom>
        </p:spPr>
      </p:pic>
      <p:pic>
        <p:nvPicPr>
          <p:cNvPr id="20" name="Picture 2" descr="本を破っている子供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516" y="220486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本を破っている子供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056" y="1807267"/>
            <a:ext cx="2041219" cy="204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本棚から本を出す男の子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02" y="1839828"/>
            <a:ext cx="2418375" cy="201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図書館で本を検索している人のイラスト（男性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10" y="1946506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プレースホルダー 42"/>
          <p:cNvSpPr txBox="1">
            <a:spLocks/>
          </p:cNvSpPr>
          <p:nvPr/>
        </p:nvSpPr>
        <p:spPr>
          <a:xfrm>
            <a:off x="3909479" y="1266221"/>
            <a:ext cx="3288191" cy="393431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更新</a:t>
            </a:r>
            <a:endParaRPr lang="ja-JP" altLang="en-US" dirty="0"/>
          </a:p>
        </p:txBody>
      </p:sp>
      <p:sp>
        <p:nvSpPr>
          <p:cNvPr id="29" name="テキスト プレースホルダー 67"/>
          <p:cNvSpPr txBox="1">
            <a:spLocks/>
          </p:cNvSpPr>
          <p:nvPr/>
        </p:nvSpPr>
        <p:spPr>
          <a:xfrm>
            <a:off x="3570253" y="4177576"/>
            <a:ext cx="3049299" cy="18271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dirty="0" smtClean="0"/>
              <a:t>個人情報や図書  情報を入力後の  修正にご利用でき ます。</a:t>
            </a:r>
            <a:endParaRPr lang="en-US" altLang="ja-JP" dirty="0" smtClean="0"/>
          </a:p>
          <a:p>
            <a:pPr>
              <a:lnSpc>
                <a:spcPct val="110000"/>
              </a:lnSpc>
            </a:pPr>
            <a:endParaRPr lang="ja-JP" altLang="en-US" dirty="0"/>
          </a:p>
        </p:txBody>
      </p:sp>
      <p:sp>
        <p:nvSpPr>
          <p:cNvPr id="30" name="テキスト プレースホルダー 5">
            <a:extLst>
              <a:ext uri="{FF2B5EF4-FFF2-40B4-BE49-F238E27FC236}">
                <a16:creationId xmlns:a16="http://schemas.microsoft.com/office/drawing/2014/main" xmlns="" id="{E18EA2DF-D9C6-4FA8-A858-55794D78940A}"/>
              </a:ext>
            </a:extLst>
          </p:cNvPr>
          <p:cNvSpPr txBox="1">
            <a:spLocks/>
          </p:cNvSpPr>
          <p:nvPr/>
        </p:nvSpPr>
        <p:spPr>
          <a:xfrm>
            <a:off x="6131031" y="1239666"/>
            <a:ext cx="3288395" cy="393431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人気図書検索</a:t>
            </a:r>
            <a:endParaRPr lang="ja-JP" altLang="en-US" dirty="0"/>
          </a:p>
        </p:txBody>
      </p:sp>
      <p:sp>
        <p:nvSpPr>
          <p:cNvPr id="31" name="テキスト プレースホルダー 6">
            <a:extLst>
              <a:ext uri="{FF2B5EF4-FFF2-40B4-BE49-F238E27FC236}">
                <a16:creationId xmlns:a16="http://schemas.microsoft.com/office/drawing/2014/main" xmlns="" id="{51A4F1D4-D5C5-49B4-AB37-05A7AD212461}"/>
              </a:ext>
            </a:extLst>
          </p:cNvPr>
          <p:cNvSpPr txBox="1">
            <a:spLocks/>
          </p:cNvSpPr>
          <p:nvPr/>
        </p:nvSpPr>
        <p:spPr>
          <a:xfrm>
            <a:off x="6249209" y="4135901"/>
            <a:ext cx="2640701" cy="18271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dirty="0" smtClean="0"/>
              <a:t>図書館利用者に向けておすすめ本を紹介する際に利用できます。</a:t>
            </a:r>
            <a:endParaRPr lang="en-US" altLang="ja-JP" dirty="0" smtClean="0"/>
          </a:p>
          <a:p>
            <a:pPr>
              <a:lnSpc>
                <a:spcPct val="110000"/>
              </a:lnSpc>
            </a:pPr>
            <a:endParaRPr lang="en-US" altLang="ja-JP" dirty="0" smtClean="0"/>
          </a:p>
          <a:p>
            <a:pPr>
              <a:lnSpc>
                <a:spcPct val="110000"/>
              </a:lnSpc>
            </a:pPr>
            <a:endParaRPr lang="ja-JP" altLang="en-US" dirty="0"/>
          </a:p>
        </p:txBody>
      </p:sp>
      <p:sp>
        <p:nvSpPr>
          <p:cNvPr id="32" name="テキスト プレースホルダー 7">
            <a:extLst>
              <a:ext uri="{FF2B5EF4-FFF2-40B4-BE49-F238E27FC236}">
                <a16:creationId xmlns:a16="http://schemas.microsoft.com/office/drawing/2014/main" xmlns="" id="{FDB4F9B6-B93A-4918-B008-95DFC57643C2}"/>
              </a:ext>
            </a:extLst>
          </p:cNvPr>
          <p:cNvSpPr txBox="1">
            <a:spLocks/>
          </p:cNvSpPr>
          <p:nvPr/>
        </p:nvSpPr>
        <p:spPr>
          <a:xfrm>
            <a:off x="9402272" y="1213111"/>
            <a:ext cx="3288191" cy="393431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延滞者リスト</a:t>
            </a:r>
            <a:endParaRPr lang="ja-JP" altLang="en-US" dirty="0"/>
          </a:p>
        </p:txBody>
      </p:sp>
      <p:sp>
        <p:nvSpPr>
          <p:cNvPr id="33" name="テキスト プレースホルダー 63"/>
          <p:cNvSpPr txBox="1">
            <a:spLocks/>
          </p:cNvSpPr>
          <p:nvPr/>
        </p:nvSpPr>
        <p:spPr>
          <a:xfrm>
            <a:off x="8889910" y="4232667"/>
            <a:ext cx="3187315" cy="2022477"/>
          </a:xfrm>
          <a:prstGeom prst="rect">
            <a:avLst/>
          </a:prstGeom>
        </p:spPr>
        <p:txBody>
          <a:bodyPr vert="horz" lIns="121899" tIns="60949" rIns="121899" bIns="60949" rtlCol="0">
            <a:normAutofit fontScale="85000" lnSpcReduction="10000"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dirty="0" smtClean="0"/>
              <a:t>図書貸出利用者の　　　延滞情報を確認できます。</a:t>
            </a:r>
            <a:endParaRPr lang="en-US" altLang="ja-JP" dirty="0" smtClean="0"/>
          </a:p>
          <a:p>
            <a:pPr>
              <a:lnSpc>
                <a:spcPct val="110000"/>
              </a:lnSpc>
            </a:pPr>
            <a:r>
              <a:rPr lang="ja-JP" altLang="en-US" dirty="0" smtClean="0"/>
              <a:t>延滞者への</a:t>
            </a:r>
            <a:r>
              <a:rPr lang="en-US" altLang="ja-JP" dirty="0" smtClean="0"/>
              <a:t>E-mail</a:t>
            </a:r>
            <a:r>
              <a:rPr lang="ja-JP" altLang="en-US" dirty="0" smtClean="0"/>
              <a:t>送信サービスもあります。　 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別途追加料金）</a:t>
            </a:r>
            <a:endParaRPr lang="en-US" altLang="ja-JP" dirty="0" smtClean="0"/>
          </a:p>
          <a:p>
            <a:pPr>
              <a:lnSpc>
                <a:spcPct val="110000"/>
              </a:lnSpc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書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03_TF02787940_TF02787940" id="{96153958-6475-4794-A435-AE5387FF959B}" vid="{2EEF781C-8317-42B6-BCCB-48071D58E003}"/>
    </a:ext>
  </a:extLst>
</a:theme>
</file>

<file path=ppt/theme/theme2.xml><?xml version="1.0" encoding="utf-8"?>
<a:theme xmlns:a="http://schemas.openxmlformats.org/drawingml/2006/main" name="Office テーマ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青い本の山のプレゼンテーション (ワイドスクリーン)</Template>
  <TotalTime>0</TotalTime>
  <Words>44</Words>
  <Application>Microsoft Office PowerPoint</Application>
  <PresentationFormat>ユーザー設定</PresentationFormat>
  <Paragraphs>12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Meiryo UI</vt:lpstr>
      <vt:lpstr>Arial</vt:lpstr>
      <vt:lpstr>Century Gothic</vt:lpstr>
      <vt:lpstr>書籍 16x9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2021-08-26T01:26:06Z</dcterms:created>
  <dcterms:modified xsi:type="dcterms:W3CDTF">2021-08-26T01:55:59Z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