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7" autoAdjust="0"/>
  </p:normalViewPr>
  <p:slideViewPr>
    <p:cSldViewPr snapToGrid="0">
      <p:cViewPr varScale="1">
        <p:scale>
          <a:sx n="70" d="100"/>
          <a:sy n="7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451F-A0E5-4732-B079-2053A876B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611EC-EA38-402B-A913-110A20ED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423D-C92C-4440-8209-332557D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D257-BEC3-494F-8359-F95E075F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2C19-4C8A-42CE-8426-3E1C17C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6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195-84E7-47F4-B95C-88E27F5A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392E8-05AD-4F90-A6DC-AA244C5D7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7D19-E4FF-4FD1-85D9-70CC3C98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93A7-763D-4656-95EA-CE752C24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69DA-EE04-4BC7-9AB9-41A9022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5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86B2F-8D48-432D-BFE7-DF3267E4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FB20B-84DF-439B-99EC-F38329189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CA3A-50E1-4417-9C5B-5BC9ED7B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DA1D-B8BE-48DD-8D41-83EF6731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5CC4-BFD0-4970-8F5D-6601EA6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3FE8-E2C5-44F0-97BB-1D8DA69A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D120-3D04-47F0-8906-7D6D41C7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27D0-7393-48B9-ACD4-AB34FD88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C1C6-B311-4A64-A011-ED4CD026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FFE3-C0D5-408F-98E1-C6ED5710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0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9FE7-EAEF-4280-9591-799384C4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499B-1578-4E47-8797-79C88FD5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E461-0C6A-459B-8203-0632620C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EE0B-71C2-4FB4-9FD5-F887D0E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1A3E-B5F7-4FBB-8F4B-5314BEDD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1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C8BF-8AF9-4E68-A97F-56E222D6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B877-81E9-45A5-8BCE-C2D04F361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A2F08-CC6C-43C1-ABEF-1E5CF105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DD706-C742-4583-951B-BA9F312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C5AA8-49E6-4ED6-A1EF-E5EEF4D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F32F8-FE08-4D4A-84BC-BB3FB5D8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2B53-1E4F-4B5A-863F-F848733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3EA2-7749-4FD7-BBEF-C73233AD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87FCE-B01C-4B38-93DB-BBCB4058E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CDB7E-8243-4A91-B510-AEF86F7D9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7495C-748C-43D2-8B68-CB8D5EBD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8B556-CC16-4573-A666-86A4A8D5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70521-486C-42E8-BCE6-298A31EF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D9B41-ADC9-4322-8734-6D14BB74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11F4-1188-4798-B1E7-BFE26C5A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05833-258F-4E4A-9483-D5CDCE65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5664-6ABC-4D48-8819-2ABBBD3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8C9FE-5CE0-4BC7-AA24-503E4848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7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A753E-47D1-4BF6-BD27-AEF4C45D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2988D-24CF-4621-BDAF-C2C78E5C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55EF-BA4A-40CE-B0B5-CD87D86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4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C2DA-F02C-40A6-9097-AECABEA2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6ED3-D6DD-4380-AD13-654CBDAE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C73F3-14C1-438A-997C-50289BD1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E89C-6DBC-4A1D-AF78-914A1ABA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953D-FCC2-40CE-9ECB-A77446C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0C5D-5710-4CD3-AE6B-22334F32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8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F58C-4D20-4374-B187-EE922052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15627-3144-41C7-B545-9DD4ED138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D485D-A637-4BCE-816E-96E92D75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3431-E3C1-4953-AE25-4021B685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0239-576C-4352-A32C-8423B040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91D4-FF88-49EA-9D3E-69E3B856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66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15223-9BB5-4166-9A0B-F61C00C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16FA-FA7C-406B-B23E-2B90AF7F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C8EE-E390-4448-80F6-30573C425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8999-2AE5-4639-B554-2A846C803F72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7D98-0260-4805-889F-BB52D3139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6A2A-917A-4840-AB1E-288FFB60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85D8-D098-46E7-9858-31904CEB3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39F1F5-5780-45B2-B4D3-E5AD8001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237050"/>
            <a:ext cx="4944035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 err="1"/>
              <a:t>Detector</a:t>
            </a:r>
            <a:r>
              <a:rPr lang="de-DE" sz="4000" dirty="0"/>
              <a:t> </a:t>
            </a:r>
            <a:r>
              <a:rPr lang="de-DE" sz="4000" dirty="0" err="1"/>
              <a:t>Geometry</a:t>
            </a:r>
            <a:endParaRPr lang="en-GB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8F2B88-6499-4D3B-8039-FF8EC0B7B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30" y="0"/>
            <a:ext cx="5898776" cy="688744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742FB9-986A-4DF4-B604-5F986B31786A}"/>
              </a:ext>
            </a:extLst>
          </p:cNvPr>
          <p:cNvSpPr txBox="1"/>
          <p:nvPr/>
        </p:nvSpPr>
        <p:spPr>
          <a:xfrm>
            <a:off x="349624" y="1562613"/>
            <a:ext cx="5579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Geometry</a:t>
            </a:r>
            <a:r>
              <a:rPr lang="de-DE" sz="2400" dirty="0"/>
              <a:t> </a:t>
            </a:r>
            <a:r>
              <a:rPr lang="de-DE" sz="2400" dirty="0" err="1"/>
              <a:t>written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GDML </a:t>
            </a:r>
            <a:r>
              <a:rPr lang="de-DE" sz="2400" dirty="0" err="1"/>
              <a:t>files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in g4simple.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Germanium </a:t>
            </a:r>
            <a:r>
              <a:rPr lang="de-DE" sz="2400" dirty="0" err="1"/>
              <a:t>crystal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Aluminium </a:t>
            </a:r>
            <a:r>
              <a:rPr lang="de-DE" sz="2400" dirty="0" err="1"/>
              <a:t>cryostat</a:t>
            </a:r>
            <a:r>
              <a:rPr lang="de-DE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Shielding</a:t>
            </a:r>
            <a:r>
              <a:rPr lang="de-DE" sz="2400" dirty="0"/>
              <a:t>: </a:t>
            </a:r>
            <a:r>
              <a:rPr lang="de-DE" sz="2400" dirty="0" err="1"/>
              <a:t>outer</a:t>
            </a:r>
            <a:r>
              <a:rPr lang="de-DE" sz="2400" dirty="0"/>
              <a:t> </a:t>
            </a:r>
            <a:r>
              <a:rPr lang="de-DE" sz="2400" dirty="0" err="1"/>
              <a:t>lead</a:t>
            </a:r>
            <a:r>
              <a:rPr lang="de-DE" sz="2400" dirty="0"/>
              <a:t> </a:t>
            </a:r>
            <a:r>
              <a:rPr lang="de-DE" sz="2400" dirty="0" err="1"/>
              <a:t>layer</a:t>
            </a:r>
            <a:r>
              <a:rPr lang="de-DE" sz="2400" dirty="0"/>
              <a:t> (10 cm), </a:t>
            </a:r>
            <a:r>
              <a:rPr lang="de-DE" sz="2400" dirty="0" err="1"/>
              <a:t>followed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Copper (6 mm).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Connection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nitrogen</a:t>
            </a:r>
            <a:r>
              <a:rPr lang="de-DE" sz="2400" dirty="0"/>
              <a:t> tank </a:t>
            </a:r>
            <a:r>
              <a:rPr lang="de-DE" sz="2400" dirty="0" err="1"/>
              <a:t>modelled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Copper </a:t>
            </a:r>
            <a:r>
              <a:rPr lang="de-DE" sz="2400" dirty="0" err="1"/>
              <a:t>rod</a:t>
            </a:r>
            <a:r>
              <a:rPr lang="de-DE" sz="2400" dirty="0"/>
              <a:t>,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air</a:t>
            </a:r>
            <a:r>
              <a:rPr lang="de-DE" sz="2400" dirty="0"/>
              <a:t> and </a:t>
            </a:r>
            <a:r>
              <a:rPr lang="de-DE" sz="2400" dirty="0" err="1"/>
              <a:t>stainless</a:t>
            </a:r>
            <a:r>
              <a:rPr lang="de-DE" sz="2400" dirty="0"/>
              <a:t> </a:t>
            </a:r>
            <a:r>
              <a:rPr lang="de-DE" sz="2400" dirty="0" err="1"/>
              <a:t>steel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3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9425-0E8D-41F5-902F-2A466103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aseline="30000" dirty="0"/>
              <a:t>60</a:t>
            </a:r>
            <a:r>
              <a:rPr lang="de-DE" dirty="0"/>
              <a:t>Co Point Source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6B6E-9FAF-419B-A9E2-99A09E0A9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"/>
          <a:stretch/>
        </p:blipFill>
        <p:spPr>
          <a:xfrm>
            <a:off x="182965" y="1492624"/>
            <a:ext cx="7064998" cy="50002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4F509-C531-4489-80D7-0A73D733A566}"/>
              </a:ext>
            </a:extLst>
          </p:cNvPr>
          <p:cNvSpPr txBox="1"/>
          <p:nvPr/>
        </p:nvSpPr>
        <p:spPr>
          <a:xfrm>
            <a:off x="6858000" y="2043953"/>
            <a:ext cx="5151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Running g4simple via </a:t>
            </a:r>
            <a:r>
              <a:rPr lang="de-DE" sz="2400" dirty="0" err="1"/>
              <a:t>the</a:t>
            </a:r>
            <a:r>
              <a:rPr lang="de-DE" sz="2400" dirty="0"/>
              <a:t> LEGEND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singularity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.root </a:t>
            </a:r>
            <a:r>
              <a:rPr lang="de-DE" sz="2400" dirty="0" err="1"/>
              <a:t>output</a:t>
            </a:r>
            <a:r>
              <a:rPr lang="de-DE" sz="2400" dirty="0"/>
              <a:t> </a:t>
            </a:r>
            <a:r>
              <a:rPr lang="de-DE" sz="2400" dirty="0" err="1"/>
              <a:t>files</a:t>
            </a:r>
            <a:r>
              <a:rPr lang="de-DE" sz="2400" dirty="0"/>
              <a:t> </a:t>
            </a:r>
            <a:r>
              <a:rPr lang="de-DE" sz="2400" dirty="0" err="1"/>
              <a:t>analysed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uproot</a:t>
            </a:r>
            <a:r>
              <a:rPr lang="de-DE" sz="2400" dirty="0"/>
              <a:t>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aseline="30000" dirty="0"/>
              <a:t>60</a:t>
            </a:r>
            <a:r>
              <a:rPr lang="de-DE" sz="2400" dirty="0"/>
              <a:t>Co source 1.5 mm </a:t>
            </a:r>
            <a:r>
              <a:rPr lang="de-DE" sz="2400" dirty="0" err="1"/>
              <a:t>above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cryostat</a:t>
            </a:r>
            <a:r>
              <a:rPr lang="de-D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3 </a:t>
            </a:r>
            <a:r>
              <a:rPr lang="de-DE" sz="2400" dirty="0" err="1"/>
              <a:t>million</a:t>
            </a:r>
            <a:r>
              <a:rPr lang="de-DE" sz="2400" dirty="0"/>
              <a:t> </a:t>
            </a:r>
            <a:r>
              <a:rPr lang="de-DE" sz="2400" dirty="0" err="1"/>
              <a:t>simulated</a:t>
            </a:r>
            <a:r>
              <a:rPr lang="de-DE" sz="2400" dirty="0"/>
              <a:t> </a:t>
            </a:r>
            <a:r>
              <a:rPr lang="de-DE" sz="2400" dirty="0" err="1"/>
              <a:t>decays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4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ED1CB-D70E-4F38-AD7F-C8A19C058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t="12743" r="9053"/>
          <a:stretch/>
        </p:blipFill>
        <p:spPr>
          <a:xfrm>
            <a:off x="295835" y="2245659"/>
            <a:ext cx="11080377" cy="4733365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EC80683-7505-4441-9702-A236DAA70380}"/>
              </a:ext>
            </a:extLst>
          </p:cNvPr>
          <p:cNvSpPr/>
          <p:nvPr/>
        </p:nvSpPr>
        <p:spPr>
          <a:xfrm>
            <a:off x="2400300" y="1680882"/>
            <a:ext cx="255494" cy="1479177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787C3B8-23B7-4BD0-B5D1-F5786837DE01}"/>
              </a:ext>
            </a:extLst>
          </p:cNvPr>
          <p:cNvSpPr/>
          <p:nvPr/>
        </p:nvSpPr>
        <p:spPr>
          <a:xfrm>
            <a:off x="4686818" y="1687292"/>
            <a:ext cx="255494" cy="147917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CD5FF6A-4ABC-4904-83B2-78073DB09C6C}"/>
              </a:ext>
            </a:extLst>
          </p:cNvPr>
          <p:cNvSpPr/>
          <p:nvPr/>
        </p:nvSpPr>
        <p:spPr>
          <a:xfrm>
            <a:off x="5147982" y="1680881"/>
            <a:ext cx="255494" cy="147917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FAB0493-2943-4457-B386-8DEB93ACAC8B}"/>
              </a:ext>
            </a:extLst>
          </p:cNvPr>
          <p:cNvSpPr/>
          <p:nvPr/>
        </p:nvSpPr>
        <p:spPr>
          <a:xfrm>
            <a:off x="8778688" y="2420469"/>
            <a:ext cx="255494" cy="1479177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3EE970-CE0A-4C6B-89AA-78C84842C72C}"/>
              </a:ext>
            </a:extLst>
          </p:cNvPr>
          <p:cNvSpPr/>
          <p:nvPr/>
        </p:nvSpPr>
        <p:spPr>
          <a:xfrm rot="1262332">
            <a:off x="5678376" y="769923"/>
            <a:ext cx="255494" cy="147917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991C18B-AD23-4FF7-8F7E-F5A49874CD41}"/>
              </a:ext>
            </a:extLst>
          </p:cNvPr>
          <p:cNvSpPr/>
          <p:nvPr/>
        </p:nvSpPr>
        <p:spPr>
          <a:xfrm rot="2274418">
            <a:off x="6408152" y="1018853"/>
            <a:ext cx="255494" cy="147917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CA76AA7-2EF5-422F-84B9-7C79E72E6F29}"/>
              </a:ext>
            </a:extLst>
          </p:cNvPr>
          <p:cNvSpPr/>
          <p:nvPr/>
        </p:nvSpPr>
        <p:spPr>
          <a:xfrm>
            <a:off x="9438333" y="1680880"/>
            <a:ext cx="255494" cy="147917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20874-2E68-480E-86A0-1D12668EF6E4}"/>
              </a:ext>
            </a:extLst>
          </p:cNvPr>
          <p:cNvSpPr txBox="1"/>
          <p:nvPr/>
        </p:nvSpPr>
        <p:spPr>
          <a:xfrm>
            <a:off x="5421378" y="334724"/>
            <a:ext cx="1160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1173 </a:t>
            </a:r>
            <a:r>
              <a:rPr lang="de-DE" sz="2000" b="1" dirty="0" err="1"/>
              <a:t>keV</a:t>
            </a:r>
            <a:endParaRPr lang="en-GB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6BD11-CFBC-409E-80A6-C8819211EAD3}"/>
              </a:ext>
            </a:extLst>
          </p:cNvPr>
          <p:cNvSpPr txBox="1"/>
          <p:nvPr/>
        </p:nvSpPr>
        <p:spPr>
          <a:xfrm>
            <a:off x="6510923" y="637760"/>
            <a:ext cx="1160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1332 </a:t>
            </a:r>
            <a:r>
              <a:rPr lang="de-DE" sz="2000" b="1" dirty="0" err="1"/>
              <a:t>keV</a:t>
            </a:r>
            <a:endParaRPr lang="en-GB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FBE75-8745-4EE0-B724-2F148F218C13}"/>
              </a:ext>
            </a:extLst>
          </p:cNvPr>
          <p:cNvSpPr txBox="1"/>
          <p:nvPr/>
        </p:nvSpPr>
        <p:spPr>
          <a:xfrm>
            <a:off x="8257233" y="837815"/>
            <a:ext cx="261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1173 </a:t>
            </a:r>
            <a:r>
              <a:rPr lang="de-DE" sz="2000" b="1" dirty="0" err="1"/>
              <a:t>keV</a:t>
            </a:r>
            <a:r>
              <a:rPr lang="de-DE" sz="2000" b="1" dirty="0"/>
              <a:t> + 1332 </a:t>
            </a:r>
            <a:r>
              <a:rPr lang="de-DE" sz="2000" b="1" dirty="0" err="1"/>
              <a:t>keV</a:t>
            </a:r>
            <a:endParaRPr lang="de-DE" sz="2000" b="1" dirty="0"/>
          </a:p>
          <a:p>
            <a:pPr algn="ctr"/>
            <a:r>
              <a:rPr lang="de-DE" sz="2000" b="1" dirty="0"/>
              <a:t>= 2505 </a:t>
            </a:r>
            <a:r>
              <a:rPr lang="de-DE" sz="2000" b="1" dirty="0" err="1"/>
              <a:t>keV</a:t>
            </a:r>
            <a:endParaRPr lang="en-GB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E47A7-8CC2-4626-BCCE-0F8492DD0B5D}"/>
              </a:ext>
            </a:extLst>
          </p:cNvPr>
          <p:cNvSpPr txBox="1"/>
          <p:nvPr/>
        </p:nvSpPr>
        <p:spPr>
          <a:xfrm>
            <a:off x="1516251" y="979406"/>
            <a:ext cx="2256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Backscatter</a:t>
            </a:r>
            <a:r>
              <a:rPr lang="de-DE" sz="2000" b="1" dirty="0"/>
              <a:t> Peak</a:t>
            </a:r>
          </a:p>
          <a:p>
            <a:pPr algn="ctr"/>
            <a:r>
              <a:rPr lang="de-DE" sz="2000" b="1" dirty="0"/>
              <a:t>~ 209 </a:t>
            </a:r>
            <a:r>
              <a:rPr lang="de-DE" sz="2000" b="1" dirty="0" err="1"/>
              <a:t>keV</a:t>
            </a:r>
            <a:r>
              <a:rPr lang="de-DE" sz="2000" b="1" dirty="0"/>
              <a:t> - 215 </a:t>
            </a:r>
            <a:r>
              <a:rPr lang="de-DE" sz="2000" b="1" dirty="0" err="1"/>
              <a:t>keV</a:t>
            </a:r>
            <a:endParaRPr lang="en-GB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DE18E-3D60-443A-90DB-F55B2C5456F4}"/>
              </a:ext>
            </a:extLst>
          </p:cNvPr>
          <p:cNvSpPr txBox="1"/>
          <p:nvPr/>
        </p:nvSpPr>
        <p:spPr>
          <a:xfrm>
            <a:off x="4580489" y="1204848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CE</a:t>
            </a:r>
            <a:endParaRPr lang="en-GB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63D0B-2A64-4800-AEEF-D5C57F05CA7B}"/>
              </a:ext>
            </a:extLst>
          </p:cNvPr>
          <p:cNvSpPr txBox="1"/>
          <p:nvPr/>
        </p:nvSpPr>
        <p:spPr>
          <a:xfrm>
            <a:off x="5052751" y="1198437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CE</a:t>
            </a:r>
            <a:endParaRPr lang="en-GB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57041-F15E-476D-B3FA-C16BE6CA0067}"/>
              </a:ext>
            </a:extLst>
          </p:cNvPr>
          <p:cNvSpPr txBox="1"/>
          <p:nvPr/>
        </p:nvSpPr>
        <p:spPr>
          <a:xfrm>
            <a:off x="8683457" y="1964917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CE</a:t>
            </a:r>
            <a:endParaRPr lang="en-GB" sz="2000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B888067-0892-4452-8492-7E420E5FB9CB}"/>
              </a:ext>
            </a:extLst>
          </p:cNvPr>
          <p:cNvSpPr/>
          <p:nvPr/>
        </p:nvSpPr>
        <p:spPr>
          <a:xfrm>
            <a:off x="10461811" y="4706471"/>
            <a:ext cx="242047" cy="14791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53871-383D-437B-8350-085C75DAB01F}"/>
              </a:ext>
            </a:extLst>
          </p:cNvPr>
          <p:cNvSpPr txBox="1"/>
          <p:nvPr/>
        </p:nvSpPr>
        <p:spPr>
          <a:xfrm>
            <a:off x="10002675" y="3913094"/>
            <a:ext cx="1160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Q-Value</a:t>
            </a:r>
          </a:p>
          <a:p>
            <a:pPr algn="ctr"/>
            <a:r>
              <a:rPr lang="de-DE" sz="2000" b="1" dirty="0"/>
              <a:t>2822 </a:t>
            </a:r>
            <a:r>
              <a:rPr lang="de-DE" sz="2000" b="1" dirty="0" err="1"/>
              <a:t>keV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8732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90275-4714-4DF4-BE01-16BF91233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11501" r="8749" b="1613"/>
          <a:stretch/>
        </p:blipFill>
        <p:spPr>
          <a:xfrm>
            <a:off x="186454" y="849592"/>
            <a:ext cx="6961092" cy="51588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00BE3-3514-4BA1-8582-C9702BAF7E70}"/>
              </a:ext>
            </a:extLst>
          </p:cNvPr>
          <p:cNvSpPr txBox="1"/>
          <p:nvPr/>
        </p:nvSpPr>
        <p:spPr>
          <a:xfrm>
            <a:off x="7270376" y="2542231"/>
            <a:ext cx="461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Peaks </a:t>
            </a:r>
            <a:r>
              <a:rPr lang="de-DE" sz="2400" dirty="0" err="1"/>
              <a:t>behave</a:t>
            </a:r>
            <a:r>
              <a:rPr lang="de-DE" sz="2400" dirty="0"/>
              <a:t> like </a:t>
            </a:r>
            <a:r>
              <a:rPr lang="el-GR" sz="2400" dirty="0"/>
              <a:t>δ</a:t>
            </a:r>
            <a:r>
              <a:rPr lang="de-DE" sz="2400" dirty="0"/>
              <a:t>-</a:t>
            </a:r>
            <a:r>
              <a:rPr lang="de-DE" sz="2400" dirty="0" err="1"/>
              <a:t>functions</a:t>
            </a:r>
            <a:r>
              <a:rPr lang="de-DE" sz="2400" dirty="0"/>
              <a:t>,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opposed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Gaussian</a:t>
            </a:r>
            <a:r>
              <a:rPr lang="de-DE" sz="2400" dirty="0"/>
              <a:t> </a:t>
            </a:r>
            <a:r>
              <a:rPr lang="de-DE" sz="2400" dirty="0" err="1"/>
              <a:t>distributions</a:t>
            </a:r>
            <a:r>
              <a:rPr lang="de-DE" sz="2400" dirty="0"/>
              <a:t>,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observed</a:t>
            </a:r>
            <a:r>
              <a:rPr lang="de-DE" sz="2400" dirty="0"/>
              <a:t> in </a:t>
            </a:r>
            <a:r>
              <a:rPr lang="de-DE" sz="2400" dirty="0" err="1"/>
              <a:t>experiment</a:t>
            </a:r>
            <a:r>
              <a:rPr lang="de-DE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40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0AC6-F2F1-4312-B880-076EFC84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Experiment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CB7B-1FC8-4E5E-9669-D0BA0848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Place a </a:t>
            </a:r>
            <a:r>
              <a:rPr lang="de-DE" baseline="30000" dirty="0"/>
              <a:t>60</a:t>
            </a:r>
            <a:r>
              <a:rPr lang="de-DE" dirty="0"/>
              <a:t>Co sample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detector</a:t>
            </a:r>
            <a:r>
              <a:rPr lang="de-DE" dirty="0"/>
              <a:t>.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simulations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point</a:t>
            </a:r>
            <a:r>
              <a:rPr lang="de-DE" dirty="0"/>
              <a:t> in </a:t>
            </a:r>
            <a:r>
              <a:rPr lang="de-DE" dirty="0" err="1"/>
              <a:t>space</a:t>
            </a:r>
            <a:endParaRPr lang="de-DE" dirty="0"/>
          </a:p>
          <a:p>
            <a:pPr lvl="1"/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efficiency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at a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choosing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8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4581-8F11-4DDF-80C0-04925845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Suggested</a:t>
            </a:r>
            <a:r>
              <a:rPr lang="de-DE" dirty="0"/>
              <a:t> Holder Design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82D82-30C2-4027-8198-DE9A0E59EA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78" y="1847137"/>
            <a:ext cx="3464921" cy="46457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D52C1B-1030-41F4-BFD6-53158C22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07" y="1847137"/>
            <a:ext cx="4120951" cy="4645738"/>
          </a:xfrm>
        </p:spPr>
      </p:pic>
    </p:spTree>
    <p:extLst>
      <p:ext uri="{BB962C8B-B14F-4D97-AF65-F5344CB8AC3E}">
        <p14:creationId xmlns:p14="http://schemas.microsoft.com/office/powerpoint/2010/main" val="119248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059A-18C9-4A01-87E9-06F828A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Data Acquisition </a:t>
            </a:r>
            <a:r>
              <a:rPr lang="de-DE" sz="3600" dirty="0" err="1"/>
              <a:t>with</a:t>
            </a:r>
            <a:r>
              <a:rPr lang="de-DE" sz="3600" dirty="0"/>
              <a:t> Lynx via SSH Tunnel</a:t>
            </a:r>
            <a:endParaRPr lang="en-GB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BA4CF-0AFB-42CF-BE40-BCE379CA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3" y="1035423"/>
            <a:ext cx="11228394" cy="5289457"/>
          </a:xfrm>
        </p:spPr>
      </p:pic>
    </p:spTree>
    <p:extLst>
      <p:ext uri="{BB962C8B-B14F-4D97-AF65-F5344CB8AC3E}">
        <p14:creationId xmlns:p14="http://schemas.microsoft.com/office/powerpoint/2010/main" val="39197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Detector Geometry</vt:lpstr>
      <vt:lpstr>Simulated Spectrum of 60Co Point Source</vt:lpstr>
      <vt:lpstr>PowerPoint Presentation</vt:lpstr>
      <vt:lpstr>PowerPoint Presentation</vt:lpstr>
      <vt:lpstr>Comparison with Experiment</vt:lpstr>
      <vt:lpstr>Suggested Holder Design</vt:lpstr>
      <vt:lpstr>Data Acquisition with Lynx via SSH Tunnel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Honscheid, Ruben</dc:creator>
  <cp:lastModifiedBy>Honscheid, Ruben</cp:lastModifiedBy>
  <cp:revision>20</cp:revision>
  <dcterms:created xsi:type="dcterms:W3CDTF">2023-06-28T09:37:32Z</dcterms:created>
  <dcterms:modified xsi:type="dcterms:W3CDTF">2023-06-29T13:21:32Z</dcterms:modified>
</cp:coreProperties>
</file>