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3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20B332-CFD0-43D0-A26C-E2ACAA68F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C500A77-7229-49DA-9E5B-9B7D3C64E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99E8A5-B3DE-4E0F-B8EF-7D1C00AD1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DBBAE-ADC0-46EC-AE51-662F6AA4F0C5}" type="datetimeFigureOut">
              <a:rPr lang="de-AT" smtClean="0"/>
              <a:t>16.05.2022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81A90A-FE1C-4915-B60C-A20FC43C8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6ABF78-E9E6-4E15-878C-D2A9A021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B9B88-EE64-4E1C-8506-F250A51339B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27898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DF44EE-8DA8-4904-9940-F45FE0746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1F4FDEC-8D84-441B-BB82-D4D06CE3B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E87380-39C2-4BAA-A86A-D3F1B6FF6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DBBAE-ADC0-46EC-AE51-662F6AA4F0C5}" type="datetimeFigureOut">
              <a:rPr lang="de-AT" smtClean="0"/>
              <a:t>16.05.2022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8C9F8A-C034-4E35-94D2-93C61E24F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CA6310-389D-4DCF-937A-AE50A4FDB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B9B88-EE64-4E1C-8506-F250A51339B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019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4DA9256-4E85-4134-9566-020972F6BA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90215F4-D596-4165-A48B-9D5021EE5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F3DA3D-9265-4476-9A4E-CE9EB0879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DBBAE-ADC0-46EC-AE51-662F6AA4F0C5}" type="datetimeFigureOut">
              <a:rPr lang="de-AT" smtClean="0"/>
              <a:t>16.05.2022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260EBF-656E-4C27-A134-4FACBC34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E77632-05C8-414C-A114-8E30E1E4C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B9B88-EE64-4E1C-8506-F250A51339B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94667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8DF580-7B0D-4343-8E77-037A2F1B4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3A80F6-7F2F-4D98-B65B-CA523F84F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18BBD7-CB8C-4542-80C3-CAE6C739D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DBBAE-ADC0-46EC-AE51-662F6AA4F0C5}" type="datetimeFigureOut">
              <a:rPr lang="de-AT" smtClean="0"/>
              <a:t>16.05.2022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1AE8F9-67D4-4DD8-A1BC-57FF3C69E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BEF6AA-6374-4BF6-8A50-51F0F06B0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B9B88-EE64-4E1C-8506-F250A51339B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3630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EC7766-D380-4E83-A263-C453A7083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223E43-75DF-4782-AAB5-8881545B4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DBE3CB-42D0-4254-9E7C-5B6F02617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DBBAE-ADC0-46EC-AE51-662F6AA4F0C5}" type="datetimeFigureOut">
              <a:rPr lang="de-AT" smtClean="0"/>
              <a:t>16.05.2022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4BAA42-27C9-412A-B304-4E7F0994A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C9558D-1C28-4209-9133-BF1DEA547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B9B88-EE64-4E1C-8506-F250A51339B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340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FB9477-5873-44BC-B7B8-772B033D0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1107BF-CBC2-420D-BAC4-721DA05C4E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E711318-492C-4C15-923C-7744FCDCE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DC0EEB-887B-4764-B47B-2F706FCA3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DBBAE-ADC0-46EC-AE51-662F6AA4F0C5}" type="datetimeFigureOut">
              <a:rPr lang="de-AT" smtClean="0"/>
              <a:t>16.05.2022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B59A23-F008-4CCB-80F4-A6E0A8BA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D2624B-B24B-4E1A-AD97-71FD8E858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B9B88-EE64-4E1C-8506-F250A51339B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39120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65F03F-2E24-48BA-855C-C61BF84C5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0C171A-BC21-4D8E-B42D-6159FC209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93803FB-F7A7-4BCF-904F-5A576B5B0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BA9A4A4-8AC9-47A0-8CFF-7789D4ADCA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3035D57-774D-4E59-8E69-784A1ACA5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150CF67-4BFD-4FCB-805A-168EE3609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DBBAE-ADC0-46EC-AE51-662F6AA4F0C5}" type="datetimeFigureOut">
              <a:rPr lang="de-AT" smtClean="0"/>
              <a:t>16.05.2022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DCE35C2-FC6F-4CA8-9964-C2007B934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E2AD58C-6117-43EC-AA6F-9EC528EB2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B9B88-EE64-4E1C-8506-F250A51339B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80243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675329-DAB1-4FE2-9F28-783A8BD1C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A54A0E-2783-489C-8D49-2A45613F3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DBBAE-ADC0-46EC-AE51-662F6AA4F0C5}" type="datetimeFigureOut">
              <a:rPr lang="de-AT" smtClean="0"/>
              <a:t>16.05.2022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52653E1-B1CB-416E-8C40-048E29B06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BF3824-63BA-453C-8A2C-A2842B074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B9B88-EE64-4E1C-8506-F250A51339B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53242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3B11784-2A6F-4849-AB8C-0B313DEA1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DBBAE-ADC0-46EC-AE51-662F6AA4F0C5}" type="datetimeFigureOut">
              <a:rPr lang="de-AT" smtClean="0"/>
              <a:t>16.05.2022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7CB9079-1351-4CEE-88B4-68CDFA2A3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D1D6C2-78A3-4769-A3BF-05B7F8BB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B9B88-EE64-4E1C-8506-F250A51339B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2548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49F587-2722-4E6F-B13A-6A9D18FCE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555941-2951-4E52-B719-86FB724CC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F4458D0-B2B3-49BC-91F0-C9D2F5C8B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FF7C57-63A9-45CF-81C9-C47CD4F7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DBBAE-ADC0-46EC-AE51-662F6AA4F0C5}" type="datetimeFigureOut">
              <a:rPr lang="de-AT" smtClean="0"/>
              <a:t>16.05.2022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E94557-F00F-4148-AEE8-CDE5F35F6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CB44D2-B925-4232-A1CB-ECD4D6402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B9B88-EE64-4E1C-8506-F250A51339B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98506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352164-227F-429C-A0E7-D1FBC1DE0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6B6F2A0-B28D-4762-BDEF-E39285EA91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10B742C-7AFB-48EF-9985-E0CCB823C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FBB186-E2D6-455D-BA2B-65DB295F6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DBBAE-ADC0-46EC-AE51-662F6AA4F0C5}" type="datetimeFigureOut">
              <a:rPr lang="de-AT" smtClean="0"/>
              <a:t>16.05.2022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BA9B2A-D97B-46EE-81D6-26323FDE1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56EF92-2987-493E-807D-56897FB72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B9B88-EE64-4E1C-8506-F250A51339B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84423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088D1F3-CBCB-46F3-B05A-8C529C766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D1F2B45-32F0-4A65-AC5F-B32978977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F80592-9938-4D75-B7F4-ED0209AE37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DBBAE-ADC0-46EC-AE51-662F6AA4F0C5}" type="datetimeFigureOut">
              <a:rPr lang="de-AT" smtClean="0"/>
              <a:t>16.05.2022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740BCD-B36F-47C3-9EBC-588C173A84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A35216-5070-4DB1-8FEE-6BB23C8579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B9B88-EE64-4E1C-8506-F250A51339B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2692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7515AE-FF3E-4C57-B6D3-716C850BE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9486"/>
          </a:xfrm>
        </p:spPr>
        <p:txBody>
          <a:bodyPr>
            <a:normAutofit/>
          </a:bodyPr>
          <a:lstStyle/>
          <a:p>
            <a:r>
              <a:rPr lang="de-DE" sz="3200" dirty="0"/>
              <a:t>Switch-Case Anweisung	</a:t>
            </a:r>
            <a:endParaRPr lang="de-AT" sz="32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5FDE85-08D4-4026-9DC0-07D02C2D3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0863"/>
            <a:ext cx="10515600" cy="5086100"/>
          </a:xfrm>
        </p:spPr>
        <p:txBody>
          <a:bodyPr/>
          <a:lstStyle/>
          <a:p>
            <a:r>
              <a:rPr lang="de-DE" dirty="0"/>
              <a:t>Ersetzen von -&gt; durch break-Statement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Ersetzen der einzelnen Try-Catch zu einem Übergeordneten</a:t>
            </a:r>
          </a:p>
          <a:p>
            <a:endParaRPr lang="de-DE" dirty="0"/>
          </a:p>
          <a:p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6087156-014F-4CF9-862A-C5FD961C9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862" y="1615873"/>
            <a:ext cx="3143689" cy="80973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2B0FA7A-8B98-476B-8EE5-2B25C1E16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789" y="1615873"/>
            <a:ext cx="6192114" cy="179095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365CFE5-6561-4A61-818E-9AE13E01D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398" y="4316919"/>
            <a:ext cx="2038635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043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7515AE-FF3E-4C57-B6D3-716C850BE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9486"/>
          </a:xfrm>
        </p:spPr>
        <p:txBody>
          <a:bodyPr>
            <a:normAutofit/>
          </a:bodyPr>
          <a:lstStyle/>
          <a:p>
            <a:r>
              <a:rPr lang="de-DE" sz="3200" dirty="0"/>
              <a:t>Neue Ordnerstruktur angelegt</a:t>
            </a:r>
            <a:endParaRPr lang="de-AT" sz="32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5FDE85-08D4-4026-9DC0-07D02C2D3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0863"/>
            <a:ext cx="10515600" cy="5086100"/>
          </a:xfrm>
        </p:spPr>
        <p:txBody>
          <a:bodyPr/>
          <a:lstStyle/>
          <a:p>
            <a:r>
              <a:rPr lang="de-DE" dirty="0" err="1"/>
              <a:t>Agents</a:t>
            </a:r>
            <a:endParaRPr lang="de-DE" dirty="0"/>
          </a:p>
          <a:p>
            <a:pPr lvl="1"/>
            <a:r>
              <a:rPr lang="de-DE" dirty="0"/>
              <a:t>Halten alle Klassen, Informationen zu den </a:t>
            </a:r>
            <a:r>
              <a:rPr lang="de-DE" dirty="0" err="1"/>
              <a:t>Agents</a:t>
            </a:r>
            <a:r>
              <a:rPr lang="de-DE" dirty="0"/>
              <a:t> selbst</a:t>
            </a:r>
          </a:p>
          <a:p>
            <a:r>
              <a:rPr lang="de-DE" dirty="0"/>
              <a:t>General</a:t>
            </a:r>
          </a:p>
          <a:p>
            <a:pPr lvl="1"/>
            <a:r>
              <a:rPr lang="de-DE" dirty="0"/>
              <a:t>Struktur für Allgemeines, Konstanten, </a:t>
            </a:r>
            <a:r>
              <a:rPr lang="de-DE" dirty="0" err="1"/>
              <a:t>etc</a:t>
            </a:r>
            <a:endParaRPr lang="de-DE" dirty="0"/>
          </a:p>
          <a:p>
            <a:r>
              <a:rPr lang="de-DE" dirty="0" err="1"/>
              <a:t>Map</a:t>
            </a:r>
            <a:endParaRPr lang="de-DE" dirty="0"/>
          </a:p>
          <a:p>
            <a:pPr lvl="1"/>
            <a:r>
              <a:rPr lang="de-DE" dirty="0"/>
              <a:t>Enthält den Teil der </a:t>
            </a:r>
            <a:r>
              <a:rPr lang="de-DE" dirty="0" err="1"/>
              <a:t>Map</a:t>
            </a:r>
            <a:endParaRPr lang="de-DE" dirty="0"/>
          </a:p>
          <a:p>
            <a:r>
              <a:rPr lang="de-DE" dirty="0" err="1"/>
              <a:t>Percept</a:t>
            </a:r>
            <a:endParaRPr lang="de-DE" dirty="0"/>
          </a:p>
          <a:p>
            <a:pPr lvl="1"/>
            <a:r>
              <a:rPr lang="de-DE" dirty="0"/>
              <a:t>Behandelt alle Verhaltensmuster vom Server</a:t>
            </a:r>
          </a:p>
          <a:p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B542E61-8269-41B1-B2C3-A6342A21A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6692" y="98158"/>
            <a:ext cx="1667108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386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Breitbild</PresentationFormat>
  <Paragraphs>17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Switch-Case Anweisung </vt:lpstr>
      <vt:lpstr>Neue Ordnerstruktur angelegt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Miriam Wolf</dc:creator>
  <cp:lastModifiedBy>Miriam Wolf</cp:lastModifiedBy>
  <cp:revision>5</cp:revision>
  <dcterms:created xsi:type="dcterms:W3CDTF">2022-05-09T12:34:53Z</dcterms:created>
  <dcterms:modified xsi:type="dcterms:W3CDTF">2022-05-16T07:02:35Z</dcterms:modified>
</cp:coreProperties>
</file>