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10" Target="slides/slide4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5.xml"/><Relationship Type="http://schemas.openxmlformats.org/officeDocument/2006/relationships/tableStyles" Id="rId3" Target="tableStyles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9" id="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10" id="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2" id="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13" id="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5" id="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9" id="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20" id="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22" id="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23" id="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4" id="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25" id="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30" id="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31" id="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33" id="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34" id="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6" id="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42" id="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43" id="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45" id="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46" id="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8" id="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52" id="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53" id="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55" id="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56" id="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58" id="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62" id="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63" id="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65" id="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66" id="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68" id="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1" id="81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hyperlink" Id="rId3" TargetMode="External" Target="http://www.refersoftware.com/vermont211/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ctrTitle"/>
          </p:nvPr>
        </p:nvSpPr>
        <p:spPr>
          <a:xfrm>
            <a:off y="393163" x="685799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Vermont 2-1-1:</a:t>
            </a:r>
          </a:p>
          <a:p>
            <a:pPr>
              <a:buNone/>
            </a:pPr>
            <a:r>
              <a:rPr lang="en"/>
              <a:t>Mobile App</a:t>
            </a:r>
          </a:p>
        </p:txBody>
      </p:sp>
      <p:sp>
        <p:nvSpPr>
          <p:cNvPr name="Shape 89" id="89"/>
          <p:cNvSpPr txBox="1"/>
          <p:nvPr>
            <p:ph type="subTitle" idx="1"/>
          </p:nvPr>
        </p:nvSpPr>
        <p:spPr>
          <a:xfrm>
            <a:off y="4388800" x="909174"/>
            <a:ext cy="8780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RHOK 2012: Burlington, VT</a:t>
            </a:r>
          </a:p>
        </p:txBody>
      </p:sp>
      <p:sp>
        <p:nvSpPr>
          <p:cNvPr name="Shape 90" id="90"/>
          <p:cNvSpPr txBox="1"/>
          <p:nvPr/>
        </p:nvSpPr>
        <p:spPr>
          <a:xfrm>
            <a:off y="5428325" x="1116925"/>
            <a:ext cy="982800" cx="7260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page: https://github.com/rhokburlington/vermont-2-1-1</a:t>
            </a:r>
          </a:p>
        </p:txBody>
      </p:sp>
      <p:sp>
        <p:nvSpPr>
          <p:cNvPr name="Shape 91" id="91"/>
          <p:cNvSpPr txBox="1"/>
          <p:nvPr/>
        </p:nvSpPr>
        <p:spPr>
          <a:xfrm>
            <a:off y="2501950" x="3105100"/>
            <a:ext cy="748500" cx="2993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2" id="92"/>
          <p:cNvSpPr txBox="1"/>
          <p:nvPr>
            <p:ph type="subTitle" idx="2"/>
          </p:nvPr>
        </p:nvSpPr>
        <p:spPr>
          <a:xfrm>
            <a:off y="2821100" x="715600"/>
            <a:ext cy="8780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Greg Grillone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About Vermont 2-1-1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 phone service in Vermont area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Call specialists assist callers by aiding them with their issues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They provide references to services to help with their issue(s) such as: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Child care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Employment services</a:t>
            </a:r>
          </a:p>
          <a:p>
            <a:pPr indent="-381000" marL="91440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Mentoring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Problem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632300" x="457200"/>
            <a:ext cy="4967700" cx="5586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How do we make an effective mobile application for Vermont 2-1-1?</a:t>
            </a:r>
          </a:p>
          <a:p>
            <a:pPr indent="-419100" marL="45720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http://www.refersoftware.com/vermont211/</a:t>
            </a:r>
          </a:p>
        </p:txBody>
      </p:sp>
      <p:sp>
        <p:nvSpPr>
          <p:cNvPr name="Shape 105" id="105"/>
          <p:cNvSpPr/>
          <p:nvPr/>
        </p:nvSpPr>
        <p:spPr>
          <a:xfrm>
            <a:off y="1107337" x="6166815"/>
            <a:ext cy="4910803" cx="25199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Goals &amp; Needs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Build an effective mobile application for Vermont 2-1-1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Provide personalized services to meet needs of the user group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the app to assist vulnerable populations (i.e. non-English speakers, low income populations, families in crisis) 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Make services/resources more accessible, appealing, and convenient for community members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Track usage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Solution :)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Build mobile app using jQuery mobile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 to existing database of services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Simple interface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maps APIs to get directions, mark services on map, and track usage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map maker and Google places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Offer phone number for non-English speakers</a:t>
            </a:r>
          </a:p>
          <a:p>
            <a:pPr indent="-381000" marL="91440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Possible alternative: i18n (internationalization and localization)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