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A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tags/ref_canva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A2D1-AC04-4F33-9B17-F439F3C98896}"/>
              </a:ext>
            </a:extLst>
          </p:cNvPr>
          <p:cNvSpPr>
            <a:spLocks noGrp="1"/>
          </p:cNvSpPr>
          <p:nvPr>
            <p:ph type="ctrTitle"/>
          </p:nvPr>
        </p:nvSpPr>
        <p:spPr/>
        <p:txBody>
          <a:bodyPr/>
          <a:lstStyle/>
          <a:p>
            <a:r>
              <a:rPr lang="en-US" dirty="0"/>
              <a:t>HTML 5 Video, Audio, Canvas</a:t>
            </a:r>
          </a:p>
        </p:txBody>
      </p:sp>
      <p:sp>
        <p:nvSpPr>
          <p:cNvPr id="3" name="Subtitle 2">
            <a:extLst>
              <a:ext uri="{FF2B5EF4-FFF2-40B4-BE49-F238E27FC236}">
                <a16:creationId xmlns:a16="http://schemas.microsoft.com/office/drawing/2014/main" id="{BB511487-825D-4DB4-838F-F7D106ACE7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629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B42B-4591-4DE1-9B1C-82C98A2ABE0B}"/>
              </a:ext>
            </a:extLst>
          </p:cNvPr>
          <p:cNvSpPr>
            <a:spLocks noGrp="1"/>
          </p:cNvSpPr>
          <p:nvPr>
            <p:ph type="title"/>
          </p:nvPr>
        </p:nvSpPr>
        <p:spPr/>
        <p:txBody>
          <a:bodyPr/>
          <a:lstStyle/>
          <a:p>
            <a:r>
              <a:rPr lang="en-US" dirty="0"/>
              <a:t>Html 5 video</a:t>
            </a:r>
          </a:p>
        </p:txBody>
      </p:sp>
      <p:sp>
        <p:nvSpPr>
          <p:cNvPr id="3" name="Content Placeholder 2">
            <a:extLst>
              <a:ext uri="{FF2B5EF4-FFF2-40B4-BE49-F238E27FC236}">
                <a16:creationId xmlns:a16="http://schemas.microsoft.com/office/drawing/2014/main" id="{141E1417-7101-44C7-BEB0-1DDA1E685983}"/>
              </a:ext>
            </a:extLst>
          </p:cNvPr>
          <p:cNvSpPr>
            <a:spLocks noGrp="1"/>
          </p:cNvSpPr>
          <p:nvPr>
            <p:ph sz="quarter" idx="13"/>
          </p:nvPr>
        </p:nvSpPr>
        <p:spPr/>
        <p:txBody>
          <a:bodyPr/>
          <a:lstStyle/>
          <a:p>
            <a:r>
              <a:rPr lang="en-US" dirty="0"/>
              <a:t>This allows the website creator to embed video into the page itself instead of having to use flash or java to help load it. It gives you the option to put in separate source files incase a browser doesn’t support the original file. It also allows you to put in an alternate saying in case the browser doesn’t support any of the source files.</a:t>
            </a:r>
          </a:p>
          <a:p>
            <a:pPr marL="0" indent="0">
              <a:buNone/>
            </a:pPr>
            <a:endParaRPr lang="en-US" dirty="0"/>
          </a:p>
        </p:txBody>
      </p:sp>
    </p:spTree>
    <p:extLst>
      <p:ext uri="{BB962C8B-B14F-4D97-AF65-F5344CB8AC3E}">
        <p14:creationId xmlns:p14="http://schemas.microsoft.com/office/powerpoint/2010/main" val="279893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127E-FED8-4EED-B9EA-D6C71362D5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8FD1F7-5F72-4D8F-80FB-11BC28C47A34}"/>
              </a:ext>
            </a:extLst>
          </p:cNvPr>
          <p:cNvSpPr>
            <a:spLocks noGrp="1"/>
          </p:cNvSpPr>
          <p:nvPr>
            <p:ph sz="quarter" idx="13"/>
          </p:nvPr>
        </p:nvSpPr>
        <p:spPr/>
        <p:txBody>
          <a:bodyPr/>
          <a:lstStyle/>
          <a:p>
            <a:r>
              <a:rPr lang="en-US" dirty="0"/>
              <a:t>Types of Video</a:t>
            </a:r>
          </a:p>
          <a:p>
            <a:pPr lvl="1"/>
            <a:r>
              <a:rPr lang="en-US" dirty="0"/>
              <a:t>Mp4- Supported by most browsers</a:t>
            </a:r>
          </a:p>
          <a:p>
            <a:pPr lvl="1"/>
            <a:r>
              <a:rPr lang="en-US" dirty="0" err="1"/>
              <a:t>Ogg</a:t>
            </a:r>
            <a:r>
              <a:rPr lang="en-US" dirty="0"/>
              <a:t>-supported by </a:t>
            </a:r>
            <a:r>
              <a:rPr lang="en-US" dirty="0" err="1"/>
              <a:t>linux</a:t>
            </a:r>
            <a:r>
              <a:rPr lang="en-US" dirty="0"/>
              <a:t> and other VLP video players</a:t>
            </a:r>
          </a:p>
          <a:p>
            <a:pPr lvl="1"/>
            <a:endParaRPr lang="en-US" dirty="0"/>
          </a:p>
          <a:p>
            <a:pPr lvl="1"/>
            <a:endParaRPr lang="en-US" dirty="0"/>
          </a:p>
        </p:txBody>
      </p:sp>
      <p:sp>
        <p:nvSpPr>
          <p:cNvPr id="4" name="Content Placeholder 3">
            <a:extLst>
              <a:ext uri="{FF2B5EF4-FFF2-40B4-BE49-F238E27FC236}">
                <a16:creationId xmlns:a16="http://schemas.microsoft.com/office/drawing/2014/main" id="{335A0E9E-AA40-4D93-B449-44C66D4A1891}"/>
              </a:ext>
            </a:extLst>
          </p:cNvPr>
          <p:cNvSpPr>
            <a:spLocks noGrp="1"/>
          </p:cNvSpPr>
          <p:nvPr>
            <p:ph sz="quarter" idx="14"/>
          </p:nvPr>
        </p:nvSpPr>
        <p:spPr>
          <a:xfrm>
            <a:off x="5715626" y="2367092"/>
            <a:ext cx="5562600" cy="4258995"/>
          </a:xfrm>
        </p:spPr>
        <p:txBody>
          <a:bodyPr>
            <a:normAutofit/>
          </a:bodyPr>
          <a:lstStyle/>
          <a:p>
            <a:r>
              <a:rPr lang="en-US" dirty="0"/>
              <a:t>Code Example (will preview later)</a:t>
            </a:r>
          </a:p>
          <a:p>
            <a:pPr marL="0" indent="0">
              <a:buNone/>
            </a:pPr>
            <a:endParaRPr lang="en-US" dirty="0"/>
          </a:p>
        </p:txBody>
      </p:sp>
      <p:pic>
        <p:nvPicPr>
          <p:cNvPr id="1029" name="Picture 5" descr="https://i.gyazo.com/1fc22cb4d9f5186e7d0821b5de316dbd.png">
            <a:extLst>
              <a:ext uri="{FF2B5EF4-FFF2-40B4-BE49-F238E27FC236}">
                <a16:creationId xmlns:a16="http://schemas.microsoft.com/office/drawing/2014/main" id="{8998A82A-30D5-4FE8-BCB1-259957EE1DAB}"/>
              </a:ext>
            </a:extLst>
          </p:cNvPr>
          <p:cNvPicPr>
            <a:picLocks noChangeAspect="1" noChangeArrowheads="1"/>
          </p:cNvPicPr>
          <p:nvPr/>
        </p:nvPicPr>
        <p:blipFill>
          <a:blip r:embed="rId2">
            <a:duotone>
              <a:prstClr val="black"/>
              <a:srgbClr val="BAAFC2">
                <a:tint val="45000"/>
                <a:satMod val="400000"/>
              </a:srgbClr>
            </a:duotone>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a:stretch>
            <a:fillRect/>
          </a:stretch>
        </p:blipFill>
        <p:spPr bwMode="auto">
          <a:xfrm>
            <a:off x="6144877" y="2971020"/>
            <a:ext cx="4676775" cy="2416905"/>
          </a:xfrm>
          <a:prstGeom prst="rect">
            <a:avLst/>
          </a:prstGeom>
          <a:solidFill>
            <a:srgbClr val="7030A0"/>
          </a:solidFill>
        </p:spPr>
      </p:pic>
      <p:pic>
        <p:nvPicPr>
          <p:cNvPr id="1025" name="Picture 1" descr="form_h264">
            <a:extLst>
              <a:ext uri="{FF2B5EF4-FFF2-40B4-BE49-F238E27FC236}">
                <a16:creationId xmlns:a16="http://schemas.microsoft.com/office/drawing/2014/main" id="{5D977117-CDDC-4E87-BE28-018276388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43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orm_ogg">
            <a:extLst>
              <a:ext uri="{FF2B5EF4-FFF2-40B4-BE49-F238E27FC236}">
                <a16:creationId xmlns:a16="http://schemas.microsoft.com/office/drawing/2014/main" id="{AE06522A-52C4-4E6B-936E-EA8C5FFC0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orm_msmp4">
            <a:extLst>
              <a:ext uri="{FF2B5EF4-FFF2-40B4-BE49-F238E27FC236}">
                <a16:creationId xmlns:a16="http://schemas.microsoft.com/office/drawing/2014/main" id="{45214F6C-DB8A-49D1-B789-6E6842E43C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14300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7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E8FA-0B63-42CF-8E92-52F9E008CD1B}"/>
              </a:ext>
            </a:extLst>
          </p:cNvPr>
          <p:cNvSpPr>
            <a:spLocks noGrp="1"/>
          </p:cNvSpPr>
          <p:nvPr>
            <p:ph type="title"/>
          </p:nvPr>
        </p:nvSpPr>
        <p:spPr/>
        <p:txBody>
          <a:bodyPr/>
          <a:lstStyle/>
          <a:p>
            <a:r>
              <a:rPr lang="en-US" dirty="0"/>
              <a:t>Html 5 Audio</a:t>
            </a:r>
          </a:p>
        </p:txBody>
      </p:sp>
      <p:sp>
        <p:nvSpPr>
          <p:cNvPr id="3" name="Content Placeholder 2">
            <a:extLst>
              <a:ext uri="{FF2B5EF4-FFF2-40B4-BE49-F238E27FC236}">
                <a16:creationId xmlns:a16="http://schemas.microsoft.com/office/drawing/2014/main" id="{F75E91F3-2F12-47DF-8AC4-601FA0641A61}"/>
              </a:ext>
            </a:extLst>
          </p:cNvPr>
          <p:cNvSpPr>
            <a:spLocks noGrp="1"/>
          </p:cNvSpPr>
          <p:nvPr>
            <p:ph sz="quarter" idx="13"/>
          </p:nvPr>
        </p:nvSpPr>
        <p:spPr/>
        <p:txBody>
          <a:bodyPr/>
          <a:lstStyle/>
          <a:p>
            <a:r>
              <a:rPr lang="en-US" dirty="0"/>
              <a:t>This allows the website creator to embed audio into the page itself instead of having to use flash or java to help load it. It gives you the option to put in separate source files incase a browser doesn’t support the original file. It also allows you to put in an alternate saying in case the browser doesn’t support any of the source files.</a:t>
            </a:r>
          </a:p>
        </p:txBody>
      </p:sp>
    </p:spTree>
    <p:extLst>
      <p:ext uri="{BB962C8B-B14F-4D97-AF65-F5344CB8AC3E}">
        <p14:creationId xmlns:p14="http://schemas.microsoft.com/office/powerpoint/2010/main" val="131627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86B9-021D-4DC7-AED1-691DD3D67C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82A979-EEB2-4575-BAA7-AB24822F3ECB}"/>
              </a:ext>
            </a:extLst>
          </p:cNvPr>
          <p:cNvSpPr>
            <a:spLocks noGrp="1"/>
          </p:cNvSpPr>
          <p:nvPr>
            <p:ph sz="quarter" idx="13"/>
          </p:nvPr>
        </p:nvSpPr>
        <p:spPr/>
        <p:txBody>
          <a:bodyPr/>
          <a:lstStyle/>
          <a:p>
            <a:r>
              <a:rPr lang="en-US" dirty="0"/>
              <a:t>Mp3-supported by most browsers</a:t>
            </a:r>
          </a:p>
          <a:p>
            <a:r>
              <a:rPr lang="en-US" dirty="0" err="1"/>
              <a:t>Ogg</a:t>
            </a:r>
            <a:r>
              <a:rPr lang="en-US" dirty="0"/>
              <a:t>-Supported by Linux and other </a:t>
            </a:r>
            <a:r>
              <a:rPr lang="en-US" dirty="0" err="1"/>
              <a:t>vlp</a:t>
            </a:r>
            <a:r>
              <a:rPr lang="en-US" dirty="0"/>
              <a:t> video players</a:t>
            </a:r>
          </a:p>
        </p:txBody>
      </p:sp>
      <p:sp>
        <p:nvSpPr>
          <p:cNvPr id="4" name="Content Placeholder 3">
            <a:extLst>
              <a:ext uri="{FF2B5EF4-FFF2-40B4-BE49-F238E27FC236}">
                <a16:creationId xmlns:a16="http://schemas.microsoft.com/office/drawing/2014/main" id="{A8F8E0B7-57AF-4AD6-A0CF-F1C2B3375D9F}"/>
              </a:ext>
            </a:extLst>
          </p:cNvPr>
          <p:cNvSpPr>
            <a:spLocks noGrp="1"/>
          </p:cNvSpPr>
          <p:nvPr>
            <p:ph sz="quarter" idx="14"/>
          </p:nvPr>
        </p:nvSpPr>
        <p:spPr>
          <a:xfrm>
            <a:off x="6095999" y="2367092"/>
            <a:ext cx="5105400" cy="3424107"/>
          </a:xfrm>
        </p:spPr>
        <p:txBody>
          <a:bodyPr/>
          <a:lstStyle/>
          <a:p>
            <a:r>
              <a:rPr lang="en-US" dirty="0"/>
              <a:t>Example (to be viewed later)</a:t>
            </a:r>
          </a:p>
          <a:p>
            <a:pPr marL="457200" lvl="1" indent="0">
              <a:buNone/>
            </a:pPr>
            <a:endParaRPr lang="en-US" dirty="0"/>
          </a:p>
        </p:txBody>
      </p:sp>
      <p:pic>
        <p:nvPicPr>
          <p:cNvPr id="2050" name="Picture 2" descr="https://i.gyazo.com/7c910d58549c0e81e72542dfda74a9cf.png">
            <a:extLst>
              <a:ext uri="{FF2B5EF4-FFF2-40B4-BE49-F238E27FC236}">
                <a16:creationId xmlns:a16="http://schemas.microsoft.com/office/drawing/2014/main" id="{433FC379-B36F-46AB-8EE2-5E1BC55AF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240945"/>
            <a:ext cx="5182227" cy="255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1288-D977-4C2D-942C-0DDF0FB0CE39}"/>
              </a:ext>
            </a:extLst>
          </p:cNvPr>
          <p:cNvSpPr>
            <a:spLocks noGrp="1"/>
          </p:cNvSpPr>
          <p:nvPr>
            <p:ph type="title"/>
          </p:nvPr>
        </p:nvSpPr>
        <p:spPr/>
        <p:txBody>
          <a:bodyPr/>
          <a:lstStyle/>
          <a:p>
            <a:r>
              <a:rPr lang="en-US" dirty="0"/>
              <a:t>Html 5 canvas</a:t>
            </a:r>
          </a:p>
        </p:txBody>
      </p:sp>
      <p:sp>
        <p:nvSpPr>
          <p:cNvPr id="3" name="Content Placeholder 2">
            <a:extLst>
              <a:ext uri="{FF2B5EF4-FFF2-40B4-BE49-F238E27FC236}">
                <a16:creationId xmlns:a16="http://schemas.microsoft.com/office/drawing/2014/main" id="{9E7C9F89-06F6-4CA5-81C0-D5B9D77F6B84}"/>
              </a:ext>
            </a:extLst>
          </p:cNvPr>
          <p:cNvSpPr>
            <a:spLocks noGrp="1"/>
          </p:cNvSpPr>
          <p:nvPr>
            <p:ph sz="quarter" idx="13"/>
          </p:nvPr>
        </p:nvSpPr>
        <p:spPr>
          <a:xfrm>
            <a:off x="801232" y="1930994"/>
            <a:ext cx="10363826" cy="3424107"/>
          </a:xfrm>
        </p:spPr>
        <p:txBody>
          <a:bodyPr/>
          <a:lstStyle/>
          <a:p>
            <a:r>
              <a:rPr lang="en-US" dirty="0"/>
              <a:t>Canvas is actually really awesome! It creates an area for you to draw or use JavaScript to manipulate. You can make it draw pictures, create shapes or other images. </a:t>
            </a:r>
          </a:p>
          <a:p>
            <a:endParaRPr lang="en-US" dirty="0"/>
          </a:p>
        </p:txBody>
      </p:sp>
      <p:pic>
        <p:nvPicPr>
          <p:cNvPr id="3074" name="Picture 2" descr="https://i.gyazo.com/bb99499aa545f1dc06b704e4d05d2e5a.png">
            <a:extLst>
              <a:ext uri="{FF2B5EF4-FFF2-40B4-BE49-F238E27FC236}">
                <a16:creationId xmlns:a16="http://schemas.microsoft.com/office/drawing/2014/main" id="{B9D68ADF-22CF-451D-9C05-443A6AAD9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5" y="3151163"/>
            <a:ext cx="10495123" cy="339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80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40FB-069C-4B7C-A2FD-45B220F87BEC}"/>
              </a:ext>
            </a:extLst>
          </p:cNvPr>
          <p:cNvSpPr>
            <a:spLocks noGrp="1"/>
          </p:cNvSpPr>
          <p:nvPr>
            <p:ph type="title"/>
          </p:nvPr>
        </p:nvSpPr>
        <p:spPr/>
        <p:txBody>
          <a:bodyPr/>
          <a:lstStyle/>
          <a:p>
            <a:r>
              <a:rPr lang="en-US" dirty="0"/>
              <a:t>Good Resources for Canvas</a:t>
            </a:r>
          </a:p>
        </p:txBody>
      </p:sp>
      <p:sp>
        <p:nvSpPr>
          <p:cNvPr id="3" name="Content Placeholder 2">
            <a:extLst>
              <a:ext uri="{FF2B5EF4-FFF2-40B4-BE49-F238E27FC236}">
                <a16:creationId xmlns:a16="http://schemas.microsoft.com/office/drawing/2014/main" id="{E621E642-B892-4C11-8DA3-97D5D7F2F132}"/>
              </a:ext>
            </a:extLst>
          </p:cNvPr>
          <p:cNvSpPr>
            <a:spLocks noGrp="1"/>
          </p:cNvSpPr>
          <p:nvPr>
            <p:ph sz="quarter" idx="13"/>
          </p:nvPr>
        </p:nvSpPr>
        <p:spPr>
          <a:xfrm>
            <a:off x="583096" y="2367092"/>
            <a:ext cx="10694504" cy="3424107"/>
          </a:xfrm>
        </p:spPr>
        <p:txBody>
          <a:bodyPr/>
          <a:lstStyle/>
          <a:p>
            <a:r>
              <a:rPr lang="en-US" sz="2800" dirty="0">
                <a:highlight>
                  <a:srgbClr val="800080"/>
                </a:highlight>
                <a:hlinkClick r:id="rId2"/>
              </a:rPr>
              <a:t>https://www.w3schools.com/tags/ref_canvas.asp</a:t>
            </a:r>
            <a:endParaRPr lang="en-US" sz="2800" dirty="0">
              <a:highlight>
                <a:srgbClr val="800080"/>
              </a:highlight>
            </a:endParaRPr>
          </a:p>
          <a:p>
            <a:r>
              <a:rPr lang="en-US" sz="2800" dirty="0"/>
              <a:t>JumpStart HTML5 by TIFFANY B. BROWN, KERRY BUTTERS, and SANDEEP PANDA</a:t>
            </a:r>
          </a:p>
          <a:p>
            <a:r>
              <a:rPr lang="en-US" sz="2800" dirty="0"/>
              <a:t>HTML 5 &amp; CSS3 for the Real World by Alexis Goldstein, Louis </a:t>
            </a:r>
            <a:r>
              <a:rPr lang="en-US" sz="2800" dirty="0" err="1"/>
              <a:t>Lazaris</a:t>
            </a:r>
            <a:r>
              <a:rPr lang="en-US" sz="2800" dirty="0"/>
              <a:t>, and Estelle Weyl</a:t>
            </a:r>
          </a:p>
          <a:p>
            <a:endParaRPr lang="en-US" dirty="0"/>
          </a:p>
        </p:txBody>
      </p:sp>
    </p:spTree>
    <p:extLst>
      <p:ext uri="{BB962C8B-B14F-4D97-AF65-F5344CB8AC3E}">
        <p14:creationId xmlns:p14="http://schemas.microsoft.com/office/powerpoint/2010/main" val="165140231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352</TotalTime>
  <Words>276</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HTML 5 Video, Audio, Canvas</vt:lpstr>
      <vt:lpstr>Html 5 video</vt:lpstr>
      <vt:lpstr>PowerPoint Presentation</vt:lpstr>
      <vt:lpstr>Html 5 Audio</vt:lpstr>
      <vt:lpstr>PowerPoint Presentation</vt:lpstr>
      <vt:lpstr>Html 5 canvas</vt:lpstr>
      <vt:lpstr>Good Resources for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 Video, Audio, Canvas</dc:title>
  <dc:creator>Griffin, Meg</dc:creator>
  <cp:lastModifiedBy>Ronda Hollander</cp:lastModifiedBy>
  <cp:revision>6</cp:revision>
  <dcterms:created xsi:type="dcterms:W3CDTF">2017-10-12T16:10:41Z</dcterms:created>
  <dcterms:modified xsi:type="dcterms:W3CDTF">2017-10-13T04:24:12Z</dcterms:modified>
</cp:coreProperties>
</file>