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CAC0726-41FB-4E16-9B47-A5FE5FFD88D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6E7DBBA-91A5-4F62-9200-519E849D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1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0726-41FB-4E16-9B47-A5FE5FFD88D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DBBA-91A5-4F62-9200-519E849D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0726-41FB-4E16-9B47-A5FE5FFD88D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DBBA-91A5-4F62-9200-519E849D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31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0726-41FB-4E16-9B47-A5FE5FFD88D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DBBA-91A5-4F62-9200-519E849D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9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0726-41FB-4E16-9B47-A5FE5FFD88D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DBBA-91A5-4F62-9200-519E849D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4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0726-41FB-4E16-9B47-A5FE5FFD88D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DBBA-91A5-4F62-9200-519E849D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98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0726-41FB-4E16-9B47-A5FE5FFD88D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DBBA-91A5-4F62-9200-519E849D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1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CAC0726-41FB-4E16-9B47-A5FE5FFD88D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DBBA-91A5-4F62-9200-519E849D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1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CAC0726-41FB-4E16-9B47-A5FE5FFD88D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DBBA-91A5-4F62-9200-519E849D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3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0726-41FB-4E16-9B47-A5FE5FFD88D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DBBA-91A5-4F62-9200-519E849D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3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0726-41FB-4E16-9B47-A5FE5FFD88D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DBBA-91A5-4F62-9200-519E849D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0726-41FB-4E16-9B47-A5FE5FFD88D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DBBA-91A5-4F62-9200-519E849D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0726-41FB-4E16-9B47-A5FE5FFD88D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DBBA-91A5-4F62-9200-519E849D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9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0726-41FB-4E16-9B47-A5FE5FFD88D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DBBA-91A5-4F62-9200-519E849D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0726-41FB-4E16-9B47-A5FE5FFD88D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DBBA-91A5-4F62-9200-519E849D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3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0726-41FB-4E16-9B47-A5FE5FFD88D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DBBA-91A5-4F62-9200-519E849D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8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0726-41FB-4E16-9B47-A5FE5FFD88D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DBBA-91A5-4F62-9200-519E849D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CAC0726-41FB-4E16-9B47-A5FE5FFD88D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6E7DBBA-91A5-4F62-9200-519E849D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1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controlling-css-animations-transitions-javascrip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0E2A-1AF5-489F-B451-6129DAE89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Transitions &amp;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7D6CF-04B7-4194-AA53-C331E3634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CSS3 and how to Trigger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142743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5199-182E-4F84-BB80-1845B980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&amp; Animations-What are they?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31F35-AF32-4F21-BD23-DF5F9382A1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Transition</a:t>
            </a:r>
          </a:p>
          <a:p>
            <a:pPr marL="0" indent="0" algn="ctr">
              <a:buNone/>
            </a:pPr>
            <a:r>
              <a:rPr lang="en-US" dirty="0"/>
              <a:t>“Allow the values of CSS properties to change over time, essentially providing simple animations.”(Textbook name)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452BD5-CBF6-4AF7-A424-44415BFB62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Animation</a:t>
            </a:r>
          </a:p>
          <a:p>
            <a:pPr marL="0" indent="0" algn="ctr">
              <a:buNone/>
            </a:pPr>
            <a:r>
              <a:rPr lang="en-US" dirty="0"/>
              <a:t>“CSS3 animations allows animation of most HTML elements without using JavaScript or Flash!” (W3 Schools)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30FBB-BD24-4FD5-BD4A-019B17D4BBF0}"/>
              </a:ext>
            </a:extLst>
          </p:cNvPr>
          <p:cNvSpPr txBox="1"/>
          <p:nvPr/>
        </p:nvSpPr>
        <p:spPr>
          <a:xfrm>
            <a:off x="965752" y="4742240"/>
            <a:ext cx="101080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Transitions in CSS are applied to an element and specify that when a property changes it should do so over gradually over a period of time. Animations are different. When applied, they just run and do their thing. They offer more fine-grained control as you can control different stops of the animations. (</a:t>
            </a:r>
            <a:r>
              <a:rPr lang="en-US" sz="2400" dirty="0" err="1"/>
              <a:t>css</a:t>
            </a:r>
            <a:r>
              <a:rPr lang="en-US" sz="2400" dirty="0"/>
              <a:t>-tricks)</a:t>
            </a:r>
          </a:p>
        </p:txBody>
      </p:sp>
    </p:spTree>
    <p:extLst>
      <p:ext uri="{BB962C8B-B14F-4D97-AF65-F5344CB8AC3E}">
        <p14:creationId xmlns:p14="http://schemas.microsoft.com/office/powerpoint/2010/main" val="97642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1F9003-E97F-4FB3-ADE8-CF0F9FC8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269" y="0"/>
            <a:ext cx="10515600" cy="702365"/>
          </a:xfrm>
        </p:spPr>
        <p:txBody>
          <a:bodyPr>
            <a:normAutofit/>
          </a:bodyPr>
          <a:lstStyle/>
          <a:p>
            <a:r>
              <a:rPr lang="en-US" sz="3600" dirty="0"/>
              <a:t>Animation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D02EEA-F56C-4139-9AB3-B73BB9E07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245704"/>
            <a:ext cx="4678017" cy="535387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div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    width: 590px;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    height: 590px;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    background-color: purple;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    position: relative;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    -</a:t>
            </a:r>
            <a:r>
              <a:rPr lang="en-US" sz="1800" b="1" dirty="0" err="1"/>
              <a:t>webkit</a:t>
            </a:r>
            <a:r>
              <a:rPr lang="en-US" sz="1800" b="1" dirty="0"/>
              <a:t>-animation-name: example; /* Safari 4.0 - 8.0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    -</a:t>
            </a:r>
            <a:r>
              <a:rPr lang="en-US" sz="1800" b="1" dirty="0" err="1"/>
              <a:t>webkit</a:t>
            </a:r>
            <a:r>
              <a:rPr lang="en-US" sz="1800" b="1" dirty="0"/>
              <a:t>-animation-duration: 2s; /* Safari 4.0 - 8.0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    -</a:t>
            </a:r>
            <a:r>
              <a:rPr lang="en-US" sz="1800" b="1" dirty="0" err="1"/>
              <a:t>webkit</a:t>
            </a:r>
            <a:r>
              <a:rPr lang="en-US" sz="1800" b="1" dirty="0"/>
              <a:t>-animation-iteration-count: infinite; /* Safari 4.0 - 8.0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    animation-name: example;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    animation-duration: 2s;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    animation-iteration-count: infinite;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text-align:center</a:t>
            </a:r>
            <a:r>
              <a:rPr lang="en-US" sz="1800" b="1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	text-color: white;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div h2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text-align:center</a:t>
            </a:r>
            <a:r>
              <a:rPr lang="en-US" sz="1800" b="1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	color: white;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position:center</a:t>
            </a:r>
            <a:r>
              <a:rPr lang="en-US" sz="1800" b="1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502046-83E3-429B-84BB-B87CEB768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398" y="964233"/>
            <a:ext cx="5181600" cy="56353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/* Safari 4.0 - 8.0 */</a:t>
            </a:r>
          </a:p>
          <a:p>
            <a:pPr marL="0" indent="0">
              <a:buNone/>
            </a:pPr>
            <a:r>
              <a:rPr lang="en-US" dirty="0"/>
              <a:t>@-</a:t>
            </a:r>
            <a:r>
              <a:rPr lang="en-US" dirty="0" err="1"/>
              <a:t>webkit</a:t>
            </a:r>
            <a:r>
              <a:rPr lang="en-US" dirty="0"/>
              <a:t>-keyframes example {</a:t>
            </a:r>
          </a:p>
          <a:p>
            <a:pPr marL="0" indent="0">
              <a:buNone/>
            </a:pPr>
            <a:r>
              <a:rPr lang="en-US" dirty="0"/>
              <a:t>    0%   {</a:t>
            </a:r>
            <a:r>
              <a:rPr lang="en-US" dirty="0" err="1"/>
              <a:t>background-color:purple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25%  {</a:t>
            </a:r>
            <a:r>
              <a:rPr lang="en-US" dirty="0" err="1"/>
              <a:t>background-color:blue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50%  {</a:t>
            </a:r>
            <a:r>
              <a:rPr lang="en-US" dirty="0" err="1"/>
              <a:t>background-color:purple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75%  {</a:t>
            </a:r>
            <a:r>
              <a:rPr lang="en-US" dirty="0" err="1"/>
              <a:t>background-color:yellow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100% {</a:t>
            </a:r>
            <a:r>
              <a:rPr lang="en-US" dirty="0" err="1"/>
              <a:t>background-color:purple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Standard syntax */</a:t>
            </a:r>
          </a:p>
          <a:p>
            <a:pPr marL="0" indent="0">
              <a:buNone/>
            </a:pPr>
            <a:r>
              <a:rPr lang="en-US" dirty="0"/>
              <a:t>@keyframes example {</a:t>
            </a:r>
          </a:p>
          <a:p>
            <a:pPr marL="0" indent="0">
              <a:buNone/>
            </a:pPr>
            <a:r>
              <a:rPr lang="en-US" dirty="0"/>
              <a:t>    0%   {</a:t>
            </a:r>
            <a:r>
              <a:rPr lang="en-US" dirty="0" err="1"/>
              <a:t>background-color:purple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25%  {</a:t>
            </a:r>
            <a:r>
              <a:rPr lang="en-US" dirty="0" err="1"/>
              <a:t>background-color:blue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50%  {</a:t>
            </a:r>
            <a:r>
              <a:rPr lang="en-US" dirty="0" err="1"/>
              <a:t>background-color:purple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75%  {</a:t>
            </a:r>
            <a:r>
              <a:rPr lang="en-US" dirty="0" err="1"/>
              <a:t>background-color:yellow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100% {</a:t>
            </a:r>
            <a:r>
              <a:rPr lang="en-US" dirty="0" err="1"/>
              <a:t>background-color:purple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35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D098-FB02-4DB1-B6E2-F6011E8E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Example</a:t>
            </a:r>
          </a:p>
        </p:txBody>
      </p:sp>
      <p:pic>
        <p:nvPicPr>
          <p:cNvPr id="4" name="tester">
            <a:hlinkClick r:id="" action="ppaction://media"/>
            <a:extLst>
              <a:ext uri="{FF2B5EF4-FFF2-40B4-BE49-F238E27FC236}">
                <a16:creationId xmlns:a16="http://schemas.microsoft.com/office/drawing/2014/main" id="{3A76AF93-CCB7-4FE6-A52A-19C3F99A343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95713" y="1825625"/>
            <a:ext cx="4322762" cy="4351338"/>
          </a:xfrm>
        </p:spPr>
      </p:pic>
    </p:spTree>
    <p:extLst>
      <p:ext uri="{BB962C8B-B14F-4D97-AF65-F5344CB8AC3E}">
        <p14:creationId xmlns:p14="http://schemas.microsoft.com/office/powerpoint/2010/main" val="14624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2A78-0E3F-4A6B-9FC9-6EBC4485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  <p:pic>
        <p:nvPicPr>
          <p:cNvPr id="1026" name="Picture 2" descr="https://i.gyazo.com/729abc261497fbfcd298674beb1fa44f.png">
            <a:extLst>
              <a:ext uri="{FF2B5EF4-FFF2-40B4-BE49-F238E27FC236}">
                <a16:creationId xmlns:a16="http://schemas.microsoft.com/office/drawing/2014/main" id="{35DBB3CE-6E15-43F8-9AFA-D0460DBE0C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9086" cy="384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18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5A3D-81BB-40DD-858F-E07B59DB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Trigger with JavaScript!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B3C5-8828-4858-9423-D4D61659A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https://css-tricks.com/controlling-css-animations-transitions-javascript/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91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383</TotalTime>
  <Words>251</Words>
  <Application>Microsoft Office PowerPoint</Application>
  <PresentationFormat>Widescreen</PresentationFormat>
  <Paragraphs>49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Transitions &amp; Animation</vt:lpstr>
      <vt:lpstr>Transitions &amp; Animations-What are they?</vt:lpstr>
      <vt:lpstr>Animation Code</vt:lpstr>
      <vt:lpstr>Animation Example</vt:lpstr>
      <vt:lpstr>Transitions</vt:lpstr>
      <vt:lpstr>How to Trigger with JavaScript!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Transitions &amp; Animation</dc:title>
  <dc:creator>Griffin, Meg</dc:creator>
  <cp:lastModifiedBy>Griffin, Meg</cp:lastModifiedBy>
  <cp:revision>5</cp:revision>
  <dcterms:created xsi:type="dcterms:W3CDTF">2017-10-26T19:58:33Z</dcterms:created>
  <dcterms:modified xsi:type="dcterms:W3CDTF">2017-10-27T02:22:19Z</dcterms:modified>
</cp:coreProperties>
</file>