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Century Gothic" panose="020B050202020202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7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20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2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20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10" name="Shape 11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Shape 11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Shape 12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Shape 1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20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24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24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1154955" y="3129280"/>
            <a:ext cx="3401062" cy="289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0">
            <a:alphaModFix/>
          </a:blip>
          <a:srcRect l="3644"/>
          <a:stretch/>
        </p:blipFill>
        <p:spPr>
          <a:xfrm>
            <a:off x="0" y="2669685"/>
            <a:ext cx="4020132" cy="4172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1042" cy="23633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9B6BF2">
                  <a:alpha val="6666"/>
                </a:srgbClr>
              </a:gs>
              <a:gs pos="36000">
                <a:srgbClr val="9B6BF2">
                  <a:alpha val="5882"/>
                </a:srgbClr>
              </a:gs>
              <a:gs pos="69000">
                <a:srgbClr val="9B6BF2">
                  <a:alpha val="0"/>
                </a:srgbClr>
              </a:gs>
              <a:gs pos="100000">
                <a:srgbClr val="9B6BF2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2425" cy="1140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9012" y="6096000"/>
            <a:ext cx="993469" cy="76179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lang="en-US"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7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</a:t>
            </a:r>
            <a:br>
              <a:rPr lang="en-US" sz="7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4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Creation, Functions, Properties, Methods, Instantiation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ct val="25000"/>
              <a:buFont typeface="Noto Sans Symbols"/>
              <a:buNone/>
            </a:pPr>
            <a:r>
              <a:rPr lang="en-US" sz="20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CIT 261: 04</a:t>
            </a:r>
            <a:br>
              <a:rPr lang="en-US" sz="20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 b="0" i="0" u="none" strike="noStrike" cap="none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MIKE SUMMERS – GROUP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154953" y="513736"/>
            <a:ext cx="8825659" cy="8431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6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Definitions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282772" y="1691149"/>
            <a:ext cx="9739189" cy="47784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ct val="25000"/>
              <a:buFont typeface="Noto Sans Symbols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</a:t>
            </a:r>
            <a:b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collection of properties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25000"/>
              <a:buFont typeface="Noto Sans Symbols"/>
              <a:buNone/>
            </a:pPr>
            <a:endParaRPr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25000"/>
              <a:buFont typeface="Noto Sans Symbols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Property</a:t>
            </a:r>
            <a:b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association between a name (or key) and a value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25000"/>
              <a:buFont typeface="Noto Sans Symbols"/>
              <a:buNone/>
            </a:pPr>
            <a:endParaRPr sz="2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25000"/>
              <a:buFont typeface="Noto Sans Symbols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</a:t>
            </a:r>
            <a:b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specific type of property, which is a function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154953" y="513736"/>
            <a:ext cx="8825659" cy="8431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Century Gothic"/>
              <a:buNone/>
            </a:pPr>
            <a:r>
              <a:rPr lang="en-US" sz="60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Real-World Analogy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232451" y="1700978"/>
            <a:ext cx="4331446" cy="47784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ct val="25000"/>
              <a:buFont typeface="Noto Sans Symbols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br>
              <a:rPr lang="en-US" sz="3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animal.type = Monkey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animal.name = Frank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animal.class = mammal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animal.color = brown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9011266" y="1700979"/>
            <a:ext cx="3180734" cy="47784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ct val="25000"/>
              <a:buFont typeface="Noto Sans Symbols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Methods</a:t>
            </a:r>
            <a:br>
              <a:rPr lang="en-US" sz="3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animal.sleep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animal.cry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animal.jump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E52A4"/>
              </a:buClr>
              <a:buSzPct val="250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animal.play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530605" y="1700977"/>
            <a:ext cx="2507563" cy="477847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E52A4"/>
              </a:buClr>
              <a:buSzPct val="25000"/>
              <a:buFont typeface="Noto Sans Symbols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</a:t>
            </a:r>
            <a:br>
              <a:rPr lang="en-US" sz="36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animal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605" y="2654398"/>
            <a:ext cx="4139671" cy="3814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Arial</vt:lpstr>
      <vt:lpstr>Noto Sans Symbols</vt:lpstr>
      <vt:lpstr>Ion</vt:lpstr>
      <vt:lpstr>Javascript Object Creation, Functions, Properties, Methods, Instantiation</vt:lpstr>
      <vt:lpstr>Definitions</vt:lpstr>
      <vt:lpstr>Real-World Analogy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 Creation, Functions, Properties, Methods, Instantiation</dc:title>
  <dc:creator>Ronda Hollander</dc:creator>
  <cp:lastModifiedBy>Ronda Hollander</cp:lastModifiedBy>
  <cp:revision>1</cp:revision>
  <dcterms:modified xsi:type="dcterms:W3CDTF">2017-10-13T04:26:50Z</dcterms:modified>
</cp:coreProperties>
</file>