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Arim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870182" cy="27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323866" cy="32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DDF70"/>
            </a:gs>
            <a:gs pos="50000">
              <a:srgbClr val="88C25A"/>
            </a:gs>
            <a:gs pos="100000">
              <a:srgbClr val="417425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094464" cy="685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428396" y="274303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JSON: Parse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en-US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Stringify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7892208" cy="18108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Mike Summers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CIT 261: 04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JSON?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0320" y="2159591"/>
            <a:ext cx="9613861" cy="244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JSON</a:t>
            </a:r>
            <a:r>
              <a:rPr lang="en-US"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(JavaScript Object Notation) is a lightweight data-interchange format. It is easy for humans to read and write. It is easy for machines to parse and generate. It is based on a subset of the JavaScript Programming Language.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403317" y="5815717"/>
            <a:ext cx="3993502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www.json.org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44418" y="2234235"/>
            <a:ext cx="9816619" cy="4175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two primary parts that make up JSON are keys and values. Together they make a key/value pair.</a:t>
            </a:r>
            <a:b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7530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F7530"/>
                </a:solidFill>
                <a:latin typeface="Trebuchet MS"/>
                <a:ea typeface="Trebuchet MS"/>
                <a:cs typeface="Trebuchet MS"/>
                <a:sym typeface="Trebuchet MS"/>
              </a:rPr>
              <a:t>Key:</a:t>
            </a: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A key is always a string enclosed in quotation marks.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7530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F7530"/>
                </a:solidFill>
                <a:latin typeface="Trebuchet MS"/>
                <a:ea typeface="Trebuchet MS"/>
                <a:cs typeface="Trebuchet MS"/>
                <a:sym typeface="Trebuchet MS"/>
              </a:rPr>
              <a:t>Value:</a:t>
            </a: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A value can be a string, number, boolean expression, array, or object.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F7530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F7530"/>
                </a:solidFill>
                <a:latin typeface="Trebuchet MS"/>
                <a:ea typeface="Trebuchet MS"/>
                <a:cs typeface="Trebuchet MS"/>
                <a:sym typeface="Trebuchet MS"/>
              </a:rPr>
              <a:t>Key/Value Pair:</a:t>
            </a:r>
            <a:r>
              <a:rPr lang="en-US" sz="2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key value pair follows a specific syntax, with the key followed by a colon followed by the value. Key/value pairs are comma separated.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JSON: Keys and Values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352939" y="6410089"/>
            <a:ext cx="106953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https://developers.squarespace.com/what-is-json/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does JSON look like?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44418" y="2234235"/>
            <a:ext cx="11421484" cy="4175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{“Bill":“smart", “Ted":“funny"}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{“Bill":{"age":“22", “favColor":“red"},</a:t>
            </a:r>
            <a:br>
              <a:rPr lang="en-US"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“Ted":{"age":“42", “favColor":“blue"}}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Strings, Objects, Parse, and Stringify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0329" y="2142506"/>
            <a:ext cx="2438167" cy="234342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8575698" y="4245583"/>
            <a:ext cx="214513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46196" y="3660692"/>
            <a:ext cx="285516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-65812" y="2622136"/>
            <a:ext cx="3993503" cy="11079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b="1" i="0" u="none" strike="noStrike" cap="none">
                <a:solidFill>
                  <a:srgbClr val="0C0C0C"/>
                </a:solidFill>
                <a:latin typeface="Arimo"/>
                <a:ea typeface="Arimo"/>
                <a:cs typeface="Arimo"/>
                <a:sym typeface="Arimo"/>
              </a:rPr>
              <a:t>“string”</a:t>
            </a:r>
          </a:p>
        </p:txBody>
      </p:sp>
      <p:sp>
        <p:nvSpPr>
          <p:cNvPr id="233" name="Shape 233"/>
          <p:cNvSpPr/>
          <p:nvPr/>
        </p:nvSpPr>
        <p:spPr>
          <a:xfrm>
            <a:off x="4107824" y="2106088"/>
            <a:ext cx="3764862" cy="13097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248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Parse( )</a:t>
            </a:r>
          </a:p>
        </p:txBody>
      </p:sp>
      <p:sp>
        <p:nvSpPr>
          <p:cNvPr id="234" name="Shape 234"/>
          <p:cNvSpPr/>
          <p:nvPr/>
        </p:nvSpPr>
        <p:spPr>
          <a:xfrm flipH="1">
            <a:off x="3879183" y="3317894"/>
            <a:ext cx="3813370" cy="13039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4D9D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Stringify( )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519404" y="5156548"/>
            <a:ext cx="11672596" cy="14398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from servers comes as a string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</a:t>
            </a:r>
            <a:r>
              <a:rPr lang="en-US" sz="2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parse() </a:t>
            </a: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convert it to a JSON Object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When sending JSON data via URL, we convert it to a string with </a:t>
            </a:r>
            <a:r>
              <a:rPr lang="en-US" sz="2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stringify()</a:t>
            </a:r>
            <a:br>
              <a:rPr lang="en-US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32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Arial</vt:lpstr>
      <vt:lpstr>Arimo</vt:lpstr>
      <vt:lpstr>Berlin</vt:lpstr>
      <vt:lpstr>JSON: Parse and Stringify</vt:lpstr>
      <vt:lpstr>What is JSON?</vt:lpstr>
      <vt:lpstr>JSON: Keys and Values</vt:lpstr>
      <vt:lpstr>What does JSON look like?</vt:lpstr>
      <vt:lpstr>Strings, Objects, Parse, and Stringify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JSON: Parse and Stringify</dc:title>
  <dc:creator>Ronda Hollander</dc:creator>
  <cp:lastModifiedBy>Ronda Hollander</cp:lastModifiedBy>
  <cp:revision>1</cp:revision>
  <dcterms:modified xsi:type="dcterms:W3CDTF">2017-10-13T04:25:18Z</dcterms:modified>
</cp:coreProperties>
</file>