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l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094464" cy="2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094464" cy="1439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069848" y="822960"/>
            <a:ext cx="10853928" cy="2586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54864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465"/>
              <a:buFont typeface="Century Gothic"/>
              <a:buNone/>
            </a:pPr>
            <a:r>
              <a:rPr lang="en-US" sz="86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CSS3 ANIMATIONS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179576" y="3425666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Mike Summers – CIT 261: 04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TRANSITIONS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847089"/>
            <a:ext cx="10820400" cy="4288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09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Arial"/>
              <a:buNone/>
            </a:pPr>
            <a:r>
              <a:rPr lang="en-US" sz="222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transition-property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the name(s) of the CSS properties to which the transitions should be applied.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409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Arial"/>
              <a:buNone/>
            </a:pPr>
            <a:r>
              <a:rPr lang="en-US" sz="222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transition-duration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the duration over which the transitions should occur.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409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Arial"/>
              <a:buNone/>
            </a:pPr>
            <a:r>
              <a:rPr lang="en-US" sz="222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transition-timing-function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Determines how intermediate values of the transition are calculated. The effects from the timing function are commonly called easing functions.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409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Arial"/>
              <a:buNone/>
            </a:pPr>
            <a:r>
              <a:rPr lang="en-US" sz="222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transition-delay</a:t>
            </a:r>
          </a:p>
          <a:p>
            <a:pPr marL="0" marR="0" lvl="0" indent="-117475" algn="l" rt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ct val="97368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when the transition starts.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TRANSITIONS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19456" y="1760221"/>
            <a:ext cx="6126480" cy="4288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{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color: #000;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transition-property: color;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transition-duration: 0.7s;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transition-timing-function: ease-in;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transition-delay: 0.3s;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a:hover {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color: #fff;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TRANSITIONS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19456" y="1760221"/>
            <a:ext cx="6126480" cy="4288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{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color: #000;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transition-property: color;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transition-duration: 0.7s;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transition-timing-function: ease-in;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transition-delay: 0.3s;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a:hover {</a:t>
            </a:r>
          </a:p>
          <a:p>
            <a:pPr marL="4572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color: #fff;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838188" y="3202690"/>
            <a:ext cx="5035296" cy="5029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transition: color 0.7s ease-in 0.3s;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044946" y="2491745"/>
            <a:ext cx="1879092" cy="1924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76300" algn="l" rtl="0">
              <a:lnSpc>
                <a:spcPct val="8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r>
              <a:rPr lang="en-US" sz="13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ANIMATIONS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38912" y="1403603"/>
            <a:ext cx="5486400" cy="53903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animation-delay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when the animation starts.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animation-direction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Sets the animation to play in reverse on alternate cycles.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animation-duration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the length of time an animation takes to complete one cycle.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animation-iteration-count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the number of times an animation cycle should play before stopping.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077331" y="1426462"/>
            <a:ext cx="5790438" cy="53903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animation-name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Specifies the name of the @keyframes rule.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animation-play-state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Determines whether an animation is running or paused.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animation-timing-function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Describes how an animation progresses over one cycle.</a:t>
            </a:r>
          </a:p>
          <a:p>
            <a:pPr marL="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animation-fill-mode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Specifies how a CSS animation should apply styles to its target before and after executing.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ANIMATIONS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68096" y="2478024"/>
            <a:ext cx="10820400" cy="32011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W3C has a list of all “Animatable Properties” here: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https://www.w3.org/TR/css3-transitions/#properties-from-css-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ANIMATIONS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66344" y="1444753"/>
            <a:ext cx="10820400" cy="49286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animation-name: move;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animation-duration: 1s;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animation-timing-function: ease;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animation-delay: 0.5s;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animation-iteration-count: 2;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animation-direction: alternate;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@keyframes move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from { transform: translateX(0);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to { transform: translateX(100px);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CSS3 ANIMATIONS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66344" y="1444753"/>
            <a:ext cx="10820400" cy="49286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animation-name: move;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animation-duration: 1s;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animation-timing-function: ease;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animation-delay: 0.5s;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animation-iteration-count: 2;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animation-direction: alternate;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@keyframes move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from { transform: translateX(0);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to { transform: translateX(100px);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52260" y="2737781"/>
            <a:ext cx="5833872" cy="677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animation: move 1s ease 0.5s 2 alternate;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646420" y="1057392"/>
            <a:ext cx="868680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5056" y="36203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ON KEYFRAMES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820924" y="6373370"/>
            <a:ext cx="919886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https://www.smashingmagazine.com/2012/04/pure-css3-cycling-slideshow/#1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93776" y="1598640"/>
            <a:ext cx="10820400" cy="49286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/* Animation from 0% to 100% */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@keyframes move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0% { transform: translateX(0);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100% { transform: translateX(100px);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endParaRPr sz="238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/* Animation with intermediate keyframes */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@keyframes move {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0% { transform: translateX(0);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50% { transform: translateX(20px);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100% { transform: translateX(100px); }</a:t>
            </a:r>
          </a:p>
          <a:p>
            <a:pPr marL="0" marR="0" lvl="0" indent="-15113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99166"/>
              <a:buFont typeface="Arial"/>
              <a:buNone/>
            </a:pPr>
            <a:r>
              <a:rPr lang="en-US" sz="238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CSS3 ANIMATIONS</vt:lpstr>
      <vt:lpstr>BASICS OF CSS3 TRANSITIONS</vt:lpstr>
      <vt:lpstr>BASICS OF CSS3 TRANSITIONS</vt:lpstr>
      <vt:lpstr>BASICS OF CSS3 TRANSITIONS</vt:lpstr>
      <vt:lpstr>BASICS OF CSS3 ANIMATIONS</vt:lpstr>
      <vt:lpstr>BASICS OF CSS3 ANIMATIONS</vt:lpstr>
      <vt:lpstr>BASICS OF CSS3 ANIMATIONS</vt:lpstr>
      <vt:lpstr>BASICS OF CSS3 ANIMATIONS</vt:lpstr>
      <vt:lpstr>MORE ON KEYFRAMES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ANIMATIONS</dc:title>
  <dc:creator>Ronda Hollander</dc:creator>
  <cp:lastModifiedBy>Ronda Hollander</cp:lastModifiedBy>
  <cp:revision>1</cp:revision>
  <dcterms:modified xsi:type="dcterms:W3CDTF">2017-11-03T03:52:05Z</dcterms:modified>
</cp:coreProperties>
</file>