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1" r:id="rId5"/>
    <p:sldId id="262" r:id="rId6"/>
    <p:sldId id="263" r:id="rId7"/>
    <p:sldId id="260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7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CA5E-C9F0-461B-B8D0-5540CD74420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0D6E-4CDF-44A3-BCC5-F145B9C835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CA5E-C9F0-461B-B8D0-5540CD74420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0D6E-4CDF-44A3-BCC5-F145B9C835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CA5E-C9F0-461B-B8D0-5540CD74420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0D6E-4CDF-44A3-BCC5-F145B9C835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CA5E-C9F0-461B-B8D0-5540CD74420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0D6E-4CDF-44A3-BCC5-F145B9C835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CA5E-C9F0-461B-B8D0-5540CD74420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0D6E-4CDF-44A3-BCC5-F145B9C835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CA5E-C9F0-461B-B8D0-5540CD74420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0D6E-4CDF-44A3-BCC5-F145B9C835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CA5E-C9F0-461B-B8D0-5540CD74420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0D6E-4CDF-44A3-BCC5-F145B9C835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CA5E-C9F0-461B-B8D0-5540CD74420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0D6E-4CDF-44A3-BCC5-F145B9C835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CA5E-C9F0-461B-B8D0-5540CD74420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0D6E-4CDF-44A3-BCC5-F145B9C835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CA5E-C9F0-461B-B8D0-5540CD74420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1D0D6E-4CDF-44A3-BCC5-F145B9C835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CA5E-C9F0-461B-B8D0-5540CD74420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0D6E-4CDF-44A3-BCC5-F145B9C835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E14CA5E-C9F0-461B-B8D0-5540CD74420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41D0D6E-4CDF-44A3-BCC5-F145B9C835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hollander777.github,io/index-teaching.html" TargetMode="External"/><Relationship Id="rId2" Type="http://schemas.openxmlformats.org/officeDocument/2006/relationships/hyperlink" Target="http://rhollander777.github.io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CIT261 – Team Teaching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bY</a:t>
            </a:r>
            <a:r>
              <a:rPr lang="en-US" dirty="0" smtClean="0"/>
              <a:t> Ronda </a:t>
            </a:r>
            <a:r>
              <a:rPr lang="en-US" dirty="0" err="1" smtClean="0"/>
              <a:t>hollander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Christ set the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He taught us to be intentional about our learning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He set aside time to learn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He taught in parables so we must  summarize our learning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He taught us to apply the knowledge we gain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He always shared his  knowledge with others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As we team teach, it helps everyone to grow and extend their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better together!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711440" cy="400477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This semester our group was small so we had to teach more often:</a:t>
            </a:r>
          </a:p>
          <a:p>
            <a:r>
              <a:rPr lang="en-US" dirty="0" smtClean="0"/>
              <a:t>Below are the five (5) subjects I taught to our group:</a:t>
            </a:r>
          </a:p>
          <a:p>
            <a:r>
              <a:rPr lang="en-US" dirty="0" smtClean="0"/>
              <a:t>	Week </a:t>
            </a:r>
            <a:r>
              <a:rPr lang="en-US" dirty="0"/>
              <a:t>3: </a:t>
            </a:r>
            <a:r>
              <a:rPr lang="en-US" dirty="0" smtClean="0"/>
              <a:t> 9/28/17</a:t>
            </a:r>
          </a:p>
          <a:p>
            <a:r>
              <a:rPr lang="en-US" dirty="0"/>
              <a:t>	</a:t>
            </a:r>
            <a:r>
              <a:rPr lang="en-US" dirty="0" smtClean="0"/>
              <a:t>	JavaScript </a:t>
            </a:r>
            <a:r>
              <a:rPr lang="en-US" dirty="0"/>
              <a:t>– Loops, Conditional Statements, Functions,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	Week 4</a:t>
            </a:r>
            <a:r>
              <a:rPr lang="en-US" dirty="0"/>
              <a:t>:  </a:t>
            </a:r>
            <a:r>
              <a:rPr lang="en-US" dirty="0" smtClean="0"/>
              <a:t>10/5/17</a:t>
            </a:r>
          </a:p>
          <a:p>
            <a:r>
              <a:rPr lang="en-US" dirty="0"/>
              <a:t>	</a:t>
            </a:r>
            <a:r>
              <a:rPr lang="en-US" dirty="0" smtClean="0"/>
              <a:t>	Local </a:t>
            </a:r>
            <a:r>
              <a:rPr lang="en-US" dirty="0"/>
              <a:t>Storage - Storing and Retrieving Arrays, Associative Arrays, and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	Week </a:t>
            </a:r>
            <a:r>
              <a:rPr lang="en-US" dirty="0"/>
              <a:t>5: </a:t>
            </a:r>
            <a:r>
              <a:rPr lang="en-US" dirty="0" smtClean="0"/>
              <a:t> 10/12/17</a:t>
            </a:r>
          </a:p>
          <a:p>
            <a:r>
              <a:rPr lang="en-US" dirty="0"/>
              <a:t>	</a:t>
            </a:r>
            <a:r>
              <a:rPr lang="en-US" dirty="0" smtClean="0"/>
              <a:t>	DOM </a:t>
            </a:r>
            <a:r>
              <a:rPr lang="en-US" dirty="0"/>
              <a:t>Manipulation Using </a:t>
            </a:r>
            <a:r>
              <a:rPr lang="en-US" dirty="0" err="1"/>
              <a:t>createElement</a:t>
            </a:r>
            <a:r>
              <a:rPr lang="en-US" dirty="0"/>
              <a:t>, </a:t>
            </a:r>
            <a:r>
              <a:rPr lang="en-US" dirty="0" err="1"/>
              <a:t>appendChild</a:t>
            </a:r>
            <a:r>
              <a:rPr lang="en-US" dirty="0"/>
              <a:t>, </a:t>
            </a:r>
            <a:r>
              <a:rPr lang="en-US" dirty="0" err="1"/>
              <a:t>insertBefore</a:t>
            </a:r>
            <a:r>
              <a:rPr lang="en-US" dirty="0"/>
              <a:t> etc.</a:t>
            </a:r>
            <a:endParaRPr lang="en-US" dirty="0" smtClean="0"/>
          </a:p>
          <a:p>
            <a:r>
              <a:rPr lang="en-US" dirty="0" smtClean="0"/>
              <a:t>	Week </a:t>
            </a:r>
            <a:r>
              <a:rPr lang="en-US" dirty="0"/>
              <a:t>9: </a:t>
            </a:r>
            <a:r>
              <a:rPr lang="en-US" dirty="0" smtClean="0"/>
              <a:t> 11/9/17</a:t>
            </a:r>
          </a:p>
          <a:p>
            <a:r>
              <a:rPr lang="en-US" dirty="0"/>
              <a:t>	</a:t>
            </a:r>
            <a:r>
              <a:rPr lang="en-US" dirty="0" smtClean="0"/>
              <a:t>	HTML5 </a:t>
            </a:r>
            <a:r>
              <a:rPr lang="en-US" dirty="0"/>
              <a:t>Tags - Video, Audio, and </a:t>
            </a:r>
            <a:r>
              <a:rPr lang="en-US" dirty="0" smtClean="0"/>
              <a:t>Canvas</a:t>
            </a:r>
          </a:p>
          <a:p>
            <a:r>
              <a:rPr lang="en-US" dirty="0" smtClean="0"/>
              <a:t>	Week </a:t>
            </a:r>
            <a:r>
              <a:rPr lang="en-US" dirty="0"/>
              <a:t>10: </a:t>
            </a:r>
            <a:r>
              <a:rPr lang="en-US" dirty="0" smtClean="0"/>
              <a:t>11/16/17</a:t>
            </a:r>
          </a:p>
          <a:p>
            <a:r>
              <a:rPr lang="en-US" dirty="0"/>
              <a:t>	</a:t>
            </a:r>
            <a:r>
              <a:rPr lang="en-US" dirty="0" smtClean="0"/>
              <a:t>	Designing</a:t>
            </a:r>
            <a:r>
              <a:rPr lang="en-US" dirty="0"/>
              <a:t>, Defining, and Triggering CSS3 Transitions without Custom Libraries</a:t>
            </a:r>
          </a:p>
        </p:txBody>
      </p:sp>
    </p:spTree>
    <p:extLst>
      <p:ext uri="{BB962C8B-B14F-4D97-AF65-F5344CB8AC3E}">
        <p14:creationId xmlns:p14="http://schemas.microsoft.com/office/powerpoint/2010/main" val="170033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 of learning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2951520" cy="1932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30395"/>
            <a:ext cx="4471987" cy="2193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4511622" cy="306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3072535"/>
            <a:ext cx="4643437" cy="3480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5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 of learning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962400"/>
            <a:ext cx="4637088" cy="221070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14400"/>
            <a:ext cx="5334000" cy="274177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12525"/>
            <a:ext cx="3964537" cy="20596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33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60"/>
            <a:ext cx="7520940" cy="548640"/>
          </a:xfrm>
        </p:spPr>
        <p:txBody>
          <a:bodyPr/>
          <a:lstStyle/>
          <a:p>
            <a:r>
              <a:rPr lang="en-US" dirty="0" smtClean="0"/>
              <a:t>Samples of learning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3371850" cy="38004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743200"/>
            <a:ext cx="6388290" cy="350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50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to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Each team teaching session was recorded using Google Hangouts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PowerPoint presentations were created and loaded to  </a:t>
            </a:r>
            <a:r>
              <a:rPr lang="en-US" dirty="0" err="1" smtClean="0"/>
              <a:t>github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Links to the presentation and recording were added to my index </a:t>
            </a:r>
            <a:r>
              <a:rPr lang="en-US" dirty="0"/>
              <a:t> </a:t>
            </a:r>
            <a:r>
              <a:rPr lang="en-US" dirty="0" smtClean="0"/>
              <a:t>&amp; teaching page</a:t>
            </a:r>
          </a:p>
          <a:p>
            <a:pPr marL="0" indent="0"/>
            <a:endParaRPr lang="en-US" sz="1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16" y="3429000"/>
            <a:ext cx="8220075" cy="278130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2994252"/>
            <a:ext cx="7455516" cy="369332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Instead of running from our responsibilities, lets embrace them head on!</a:t>
            </a:r>
            <a:endParaRPr lang="en-US" b="1" i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00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Page with all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web pages were created to organize all class materials.  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Click on the links below to see all the details:</a:t>
            </a:r>
          </a:p>
          <a:p>
            <a:endParaRPr lang="en-US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 smtClean="0"/>
              <a:t>Class Code Examples Submitted:</a:t>
            </a:r>
          </a:p>
          <a:p>
            <a:pPr marL="1179576" lvl="6" indent="-169164"/>
            <a:r>
              <a:rPr lang="en-US" sz="2000" dirty="0" smtClean="0">
                <a:solidFill>
                  <a:srgbClr val="0070C0"/>
                </a:solidFill>
                <a:hlinkClick r:id="rId2"/>
              </a:rPr>
              <a:t>http://rhollander777.github.io/index.html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 smtClean="0"/>
              <a:t>Team Session Recordings and PowerPoint Presentations</a:t>
            </a:r>
          </a:p>
          <a:p>
            <a:pPr marL="1179576" lvl="6" indent="-169164"/>
            <a:r>
              <a:rPr lang="en-US" sz="2000" dirty="0" smtClean="0">
                <a:solidFill>
                  <a:srgbClr val="0070C0"/>
                </a:solidFill>
                <a:hlinkClick r:id="rId3"/>
              </a:rPr>
              <a:t>http://rhollander777.github,io/index-teaching.html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0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308</TotalTime>
  <Words>170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Angles</vt:lpstr>
      <vt:lpstr>CIT261 – Team Teaching</vt:lpstr>
      <vt:lpstr>Christ set the example</vt:lpstr>
      <vt:lpstr>Getting better together!</vt:lpstr>
      <vt:lpstr>Samples of learning</vt:lpstr>
      <vt:lpstr>Samples of learning</vt:lpstr>
      <vt:lpstr>Samples of learning</vt:lpstr>
      <vt:lpstr>Links to Presentations</vt:lpstr>
      <vt:lpstr>Class Page with all Links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CIT261 – Team Teaching</dc:title>
  <dc:creator>Nick</dc:creator>
  <cp:lastModifiedBy>Nick</cp:lastModifiedBy>
  <cp:revision>11</cp:revision>
  <dcterms:created xsi:type="dcterms:W3CDTF">2017-12-09T22:02:20Z</dcterms:created>
  <dcterms:modified xsi:type="dcterms:W3CDTF">2017-12-10T03:10:27Z</dcterms:modified>
</cp:coreProperties>
</file>