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2" r:id="rId5"/>
    <p:sldId id="263" r:id="rId6"/>
    <p:sldId id="257" r:id="rId7"/>
    <p:sldId id="260" r:id="rId8"/>
    <p:sldId id="258" r:id="rId9"/>
    <p:sldId id="259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75" d="100"/>
          <a:sy n="75" d="100"/>
        </p:scale>
        <p:origin x="103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arra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Ordered Collections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https://javascript.info/array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5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END </a:t>
            </a:r>
            <a:r>
              <a:rPr lang="en-US" dirty="0"/>
              <a:t>of Array: 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Pop:      </a:t>
            </a:r>
            <a:r>
              <a:rPr lang="en-US" dirty="0"/>
              <a:t>Extracts and returns last element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Push:    </a:t>
            </a:r>
            <a:r>
              <a:rPr lang="en-US" dirty="0"/>
              <a:t>Appends/Adds element at end (multiples allowed)</a:t>
            </a:r>
          </a:p>
          <a:p>
            <a:pPr lvl="1"/>
            <a:endParaRPr lang="en-US" dirty="0"/>
          </a:p>
          <a:p>
            <a:r>
              <a:rPr lang="en-US" b="1" dirty="0"/>
              <a:t>BEGINNING</a:t>
            </a:r>
            <a:r>
              <a:rPr lang="en-US" dirty="0"/>
              <a:t> of Array: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Shift:      </a:t>
            </a:r>
            <a:r>
              <a:rPr lang="en-US" dirty="0"/>
              <a:t>Extracts and returns 1</a:t>
            </a:r>
            <a:r>
              <a:rPr lang="en-US" baseline="30000" dirty="0"/>
              <a:t>st</a:t>
            </a:r>
            <a:r>
              <a:rPr lang="en-US" dirty="0"/>
              <a:t> element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Unshift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Adds element at beginning (multiples allowed)</a:t>
            </a:r>
          </a:p>
        </p:txBody>
      </p:sp>
    </p:spTree>
    <p:extLst>
      <p:ext uri="{BB962C8B-B14F-4D97-AF65-F5344CB8AC3E}">
        <p14:creationId xmlns:p14="http://schemas.microsoft.com/office/powerpoint/2010/main" val="281897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</a:t>
            </a:r>
            <a:r>
              <a:rPr lang="en-US" i="1" dirty="0"/>
              <a:t>access to length</a:t>
            </a:r>
            <a:r>
              <a:rPr lang="en-US" dirty="0"/>
              <a:t>                          Option 2: </a:t>
            </a:r>
            <a:r>
              <a:rPr lang="en-US" i="1" dirty="0"/>
              <a:t>access to value not length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21" y="3176587"/>
            <a:ext cx="4388229" cy="1217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61" y="3176587"/>
            <a:ext cx="4558836" cy="1370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900" y="5166255"/>
            <a:ext cx="576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not use </a:t>
            </a:r>
            <a:r>
              <a:rPr lang="en-US" dirty="0" err="1">
                <a:solidFill>
                  <a:srgbClr val="FF0000"/>
                </a:solidFill>
              </a:rPr>
              <a:t>For..in</a:t>
            </a:r>
            <a:r>
              <a:rPr lang="en-US" dirty="0">
                <a:solidFill>
                  <a:srgbClr val="FF0000"/>
                </a:solidFill>
              </a:rPr>
              <a:t> for arrays as a general rule –BAD IDEA </a:t>
            </a:r>
          </a:p>
        </p:txBody>
      </p:sp>
    </p:spTree>
    <p:extLst>
      <p:ext uri="{BB962C8B-B14F-4D97-AF65-F5344CB8AC3E}">
        <p14:creationId xmlns:p14="http://schemas.microsoft.com/office/powerpoint/2010/main" val="12035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Ordered Collection?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Array Data Structure</a:t>
            </a:r>
            <a:r>
              <a:rPr lang="en-US" dirty="0"/>
              <a:t> </a:t>
            </a:r>
            <a:r>
              <a:rPr lang="en-US" u="sng" dirty="0"/>
              <a:t>stores and manage ordered collections</a:t>
            </a:r>
          </a:p>
          <a:p>
            <a:endParaRPr lang="en-US" sz="1000" u="sng" dirty="0"/>
          </a:p>
          <a:p>
            <a:pPr lvl="1"/>
            <a:r>
              <a:rPr lang="en-US" dirty="0"/>
              <a:t>Way to create arrays                                             </a:t>
            </a:r>
          </a:p>
          <a:p>
            <a:pPr marL="457200" lvl="1" indent="0">
              <a:buNone/>
            </a:pPr>
            <a:r>
              <a:rPr lang="en-US" sz="1000" dirty="0"/>
              <a:t> </a:t>
            </a:r>
          </a:p>
          <a:p>
            <a:pPr lvl="1"/>
            <a:r>
              <a:rPr lang="en-US" dirty="0" err="1"/>
              <a:t>Prefered</a:t>
            </a:r>
            <a:r>
              <a:rPr lang="en-US" dirty="0"/>
              <a:t> syntax: </a:t>
            </a:r>
          </a:p>
          <a:p>
            <a:r>
              <a:rPr lang="en-US" dirty="0">
                <a:solidFill>
                  <a:srgbClr val="0070C0"/>
                </a:solidFill>
              </a:rPr>
              <a:t>Objects</a:t>
            </a:r>
            <a:r>
              <a:rPr lang="en-US" dirty="0"/>
              <a:t> </a:t>
            </a:r>
            <a:r>
              <a:rPr lang="en-US" u="sng" dirty="0"/>
              <a:t>store keyed collections of values</a:t>
            </a:r>
          </a:p>
          <a:p>
            <a:pPr lvl="1"/>
            <a:r>
              <a:rPr lang="en-US" dirty="0"/>
              <a:t>Unable to insert between</a:t>
            </a:r>
          </a:p>
          <a:p>
            <a:pPr lvl="1"/>
            <a:r>
              <a:rPr lang="en-US" dirty="0"/>
              <a:t>No way to manage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225800"/>
            <a:ext cx="2702719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71" y="3744383"/>
            <a:ext cx="4823052" cy="32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2112" y="3505200"/>
            <a:ext cx="2249487" cy="2667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15990" y="3119219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) Dangerous.  </a:t>
            </a:r>
          </a:p>
          <a:p>
            <a:r>
              <a:rPr lang="en-US" dirty="0"/>
              <a:t>Use [ ] syntax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66" y="4055533"/>
            <a:ext cx="4567382" cy="273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25566" y="4018490"/>
            <a:ext cx="4542857" cy="3016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61580" y="3771902"/>
            <a:ext cx="427832" cy="32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1580" y="4216400"/>
            <a:ext cx="763986" cy="1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>
            <a:off x="8890000" y="3442385"/>
            <a:ext cx="425990" cy="30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985562" y="3713318"/>
            <a:ext cx="763563" cy="35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 ] Bracket used to access</a:t>
            </a:r>
          </a:p>
          <a:p>
            <a:r>
              <a:rPr lang="en-US" dirty="0"/>
              <a:t>Position is the key (e.g. element position 2 = key [1])</a:t>
            </a:r>
          </a:p>
          <a:p>
            <a:r>
              <a:rPr lang="en-US" dirty="0"/>
              <a:t>Special Object for </a:t>
            </a:r>
            <a:r>
              <a:rPr lang="en-US" i="1" dirty="0"/>
              <a:t>ordered data</a:t>
            </a:r>
            <a:endParaRPr lang="en-US" dirty="0"/>
          </a:p>
          <a:p>
            <a:pPr lvl="1"/>
            <a:r>
              <a:rPr lang="en-US" dirty="0"/>
              <a:t>Stored contiguously</a:t>
            </a:r>
          </a:p>
          <a:p>
            <a:pPr lvl="1"/>
            <a:r>
              <a:rPr lang="en-US" dirty="0"/>
              <a:t>Optimized for speed</a:t>
            </a:r>
          </a:p>
          <a:p>
            <a:pPr lvl="1"/>
            <a:r>
              <a:rPr lang="en-US" dirty="0"/>
              <a:t>Stay within the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3954462"/>
            <a:ext cx="3162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Order/Access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defined in </a:t>
            </a:r>
            <a:r>
              <a:rPr lang="en-US" dirty="0">
                <a:solidFill>
                  <a:srgbClr val="0070C0"/>
                </a:solidFill>
              </a:rPr>
              <a:t>brackets [ ] with comma separated list</a:t>
            </a:r>
          </a:p>
          <a:p>
            <a:pPr lvl="1"/>
            <a:endParaRPr lang="en-US" dirty="0"/>
          </a:p>
          <a:p>
            <a:r>
              <a:rPr lang="en-US" dirty="0"/>
              <a:t>Accessed and replace by their number key [9]</a:t>
            </a:r>
          </a:p>
          <a:p>
            <a:r>
              <a:rPr lang="en-US" dirty="0"/>
              <a:t>Numbering starts at </a:t>
            </a:r>
            <a:r>
              <a:rPr lang="en-US" dirty="0">
                <a:solidFill>
                  <a:srgbClr val="0070C0"/>
                </a:solidFill>
              </a:rPr>
              <a:t>Zero</a:t>
            </a:r>
            <a:r>
              <a:rPr lang="en-US" dirty="0"/>
              <a:t> (0)</a:t>
            </a:r>
          </a:p>
          <a:p>
            <a:r>
              <a:rPr lang="en-US" dirty="0"/>
              <a:t>Element count = </a:t>
            </a:r>
            <a:r>
              <a:rPr lang="en-US" dirty="0">
                <a:solidFill>
                  <a:srgbClr val="0070C0"/>
                </a:solidFill>
              </a:rPr>
              <a:t>length</a:t>
            </a:r>
          </a:p>
          <a:p>
            <a:r>
              <a:rPr lang="en-US" dirty="0">
                <a:solidFill>
                  <a:schemeClr val="tx1"/>
                </a:solidFill>
              </a:rPr>
              <a:t>Use</a:t>
            </a:r>
            <a:r>
              <a:rPr lang="en-US" dirty="0">
                <a:solidFill>
                  <a:srgbClr val="0070C0"/>
                </a:solidFill>
              </a:rPr>
              <a:t> alert </a:t>
            </a:r>
            <a:r>
              <a:rPr lang="en-US" dirty="0">
                <a:solidFill>
                  <a:schemeClr val="tx1"/>
                </a:solidFill>
              </a:rPr>
              <a:t>to display </a:t>
            </a:r>
            <a:r>
              <a:rPr lang="en-US" u="sng" dirty="0">
                <a:solidFill>
                  <a:schemeClr val="tx1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u="sng" dirty="0">
                <a:solidFill>
                  <a:schemeClr val="tx1"/>
                </a:solidFill>
              </a:rPr>
              <a:t>list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40" y="3027362"/>
            <a:ext cx="5150410" cy="325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48" y="4090987"/>
            <a:ext cx="5290149" cy="1370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645" y="5485166"/>
            <a:ext cx="4372256" cy="3665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92700" y="5461000"/>
            <a:ext cx="910945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92600" y="4975755"/>
            <a:ext cx="1313848" cy="23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Type of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not limited to text strings</a:t>
            </a:r>
          </a:p>
          <a:p>
            <a:pPr lvl="1"/>
            <a:r>
              <a:rPr lang="en-US" dirty="0"/>
              <a:t>May include:  text, numbers, Boolean values, function results, arrays,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3567112"/>
            <a:ext cx="8498377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Most Common Use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Array Operations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push </a:t>
            </a:r>
            <a:r>
              <a:rPr lang="en-US" sz="2400" b="1" u="sng" dirty="0">
                <a:solidFill>
                  <a:schemeClr val="tx1"/>
                </a:solidFill>
              </a:rPr>
              <a:t>adds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 element at “</a:t>
            </a:r>
            <a:r>
              <a:rPr lang="en-US" sz="2400" b="1" dirty="0">
                <a:solidFill>
                  <a:schemeClr val="tx1"/>
                </a:solidFill>
              </a:rPr>
              <a:t>end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shift </a:t>
            </a:r>
            <a:r>
              <a:rPr lang="en-US" sz="2400" b="1" u="sng" dirty="0">
                <a:solidFill>
                  <a:schemeClr val="tx1"/>
                </a:solidFill>
              </a:rPr>
              <a:t>takes</a:t>
            </a:r>
            <a:r>
              <a:rPr lang="en-US" sz="2400" dirty="0">
                <a:solidFill>
                  <a:schemeClr val="tx1"/>
                </a:solidFill>
              </a:rPr>
              <a:t> element from “</a:t>
            </a:r>
            <a:r>
              <a:rPr lang="en-US" sz="2400" b="1" dirty="0">
                <a:solidFill>
                  <a:schemeClr val="tx1"/>
                </a:solidFill>
              </a:rPr>
              <a:t>beginning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Advances queue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element becomes 1st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965" y="2952341"/>
            <a:ext cx="3376125" cy="17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2694" y="4824796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1.Beginning        2. End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35900" y="4445000"/>
            <a:ext cx="215900" cy="4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940800" y="4445000"/>
            <a:ext cx="342900" cy="42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</a:t>
            </a:r>
            <a:r>
              <a:rPr lang="en-US" b="1" dirty="0">
                <a:solidFill>
                  <a:srgbClr val="0070C0"/>
                </a:solidFill>
              </a:rPr>
              <a:t>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First-In-First-Out (FIFO)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96" y="3126413"/>
            <a:ext cx="3376125" cy="17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7972" y="275708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Beginning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     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8029" y="4832059"/>
            <a:ext cx="20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 is 1</a:t>
            </a:r>
            <a:r>
              <a:rPr lang="en-US" baseline="30000" dirty="0"/>
              <a:t>st</a:t>
            </a:r>
            <a:r>
              <a:rPr lang="en-US" dirty="0"/>
              <a:t> Out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82139" y="4533499"/>
            <a:ext cx="1674796" cy="483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Data Structure </a:t>
            </a:r>
            <a:r>
              <a:rPr lang="en-US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New</a:t>
            </a:r>
            <a:r>
              <a:rPr lang="en-US" dirty="0"/>
              <a:t> elements added and taken away at “</a:t>
            </a:r>
            <a:r>
              <a:rPr lang="en-US" u="sng" dirty="0"/>
              <a:t>end</a:t>
            </a:r>
            <a:r>
              <a:rPr lang="en-US" dirty="0"/>
              <a:t>”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push</a:t>
            </a:r>
            <a:r>
              <a:rPr lang="en-US" sz="2400" dirty="0"/>
              <a:t> </a:t>
            </a:r>
            <a:r>
              <a:rPr lang="en-US" sz="2400" u="sng" dirty="0"/>
              <a:t>adds</a:t>
            </a:r>
            <a:r>
              <a:rPr lang="en-US" sz="2400" dirty="0"/>
              <a:t> an element to the end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pop</a:t>
            </a:r>
            <a:r>
              <a:rPr lang="en-US" sz="2400" dirty="0"/>
              <a:t> </a:t>
            </a:r>
            <a:r>
              <a:rPr lang="en-US" sz="2400" u="sng" dirty="0"/>
              <a:t>takes</a:t>
            </a:r>
            <a:r>
              <a:rPr lang="en-US" sz="2400" dirty="0"/>
              <a:t> an element to the end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JavaScript can work as queue and stack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Add/remove </a:t>
            </a:r>
            <a:r>
              <a:rPr lang="en-US" sz="2400" u="sng" dirty="0"/>
              <a:t>to and from </a:t>
            </a:r>
            <a:r>
              <a:rPr lang="en-US" sz="2400" b="1" dirty="0">
                <a:solidFill>
                  <a:srgbClr val="0070C0"/>
                </a:solidFill>
              </a:rPr>
              <a:t>beginning or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25" y="3075121"/>
            <a:ext cx="2116655" cy="2044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4225" y="5205555"/>
            <a:ext cx="2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Always from top end</a:t>
            </a:r>
          </a:p>
        </p:txBody>
      </p:sp>
    </p:spTree>
    <p:extLst>
      <p:ext uri="{BB962C8B-B14F-4D97-AF65-F5344CB8AC3E}">
        <p14:creationId xmlns:p14="http://schemas.microsoft.com/office/powerpoint/2010/main" val="50837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b="1" dirty="0">
                <a:solidFill>
                  <a:srgbClr val="0070C0"/>
                </a:solidFill>
              </a:rPr>
              <a:t>LIFO</a:t>
            </a:r>
            <a:r>
              <a:rPr lang="en-US" dirty="0">
                <a:solidFill>
                  <a:schemeClr val="tx1"/>
                </a:solidFill>
              </a:rPr>
              <a:t> - Like a Deck of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 one stacked (push) is first one served (pop)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Last-In-First-Out (LIFO)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04" y="2941052"/>
            <a:ext cx="2116655" cy="2044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7184" y="4832059"/>
            <a:ext cx="286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care placed on deck is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card served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97053" y="4145049"/>
            <a:ext cx="1514082" cy="7914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</TotalTime>
  <Words>383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JavaScript Arrays</vt:lpstr>
      <vt:lpstr>Need Ordered Collection?</vt:lpstr>
      <vt:lpstr>Arrays are Objects?</vt:lpstr>
      <vt:lpstr>Array Elements Order/Access </vt:lpstr>
      <vt:lpstr>ANY Type of Array Elements</vt:lpstr>
      <vt:lpstr>Queue – Most Common Use of Array</vt:lpstr>
      <vt:lpstr>Queue – FIFO</vt:lpstr>
      <vt:lpstr>Queue Data Structure Stack</vt:lpstr>
      <vt:lpstr>Stack – LIFO - Like a Deck of Card</vt:lpstr>
      <vt:lpstr>Array Methods</vt:lpstr>
      <vt:lpstr>Loop through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</dc:title>
  <dc:creator>Ronda Hollander</dc:creator>
  <cp:lastModifiedBy>Ronda Hollander</cp:lastModifiedBy>
  <cp:revision>16</cp:revision>
  <dcterms:created xsi:type="dcterms:W3CDTF">2017-09-29T01:31:19Z</dcterms:created>
  <dcterms:modified xsi:type="dcterms:W3CDTF">2017-09-29T04:38:25Z</dcterms:modified>
</cp:coreProperties>
</file>