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265" r:id="rId5"/>
    <p:sldId id="308" r:id="rId6"/>
    <p:sldId id="309" r:id="rId7"/>
    <p:sldId id="310" r:id="rId8"/>
    <p:sldId id="319" r:id="rId9"/>
    <p:sldId id="322" r:id="rId10"/>
    <p:sldId id="321" r:id="rId11"/>
    <p:sldId id="323" r:id="rId12"/>
    <p:sldId id="324" r:id="rId13"/>
    <p:sldId id="325" r:id="rId14"/>
    <p:sldId id="318" r:id="rId15"/>
    <p:sldId id="311" r:id="rId16"/>
    <p:sldId id="326" r:id="rId17"/>
    <p:sldId id="315" r:id="rId18"/>
  </p:sldIdLst>
  <p:sldSz cx="12188825" cy="6858000"/>
  <p:notesSz cx="7010400" cy="9296400"/>
  <p:custDataLst>
    <p:tags r:id="rId2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9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559" autoAdjust="0"/>
  </p:normalViewPr>
  <p:slideViewPr>
    <p:cSldViewPr showGuides="1">
      <p:cViewPr>
        <p:scale>
          <a:sx n="75" d="100"/>
          <a:sy n="75" d="100"/>
        </p:scale>
        <p:origin x="-186" y="54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tags" Target="tags/tag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372B57A-F014-40B3-A5EC-DADC3EAF41BA}" type="doc">
      <dgm:prSet loTypeId="urn:microsoft.com/office/officeart/2005/8/layout/radial3" loCatId="cycle" qsTypeId="urn:microsoft.com/office/officeart/2005/8/quickstyle/simple3" qsCatId="simple" csTypeId="urn:microsoft.com/office/officeart/2005/8/colors/accent1_5" csCatId="accent1" phldr="1"/>
      <dgm:spPr/>
      <dgm:t>
        <a:bodyPr/>
        <a:lstStyle/>
        <a:p>
          <a:endParaRPr lang="en-US"/>
        </a:p>
      </dgm:t>
    </dgm:pt>
    <dgm:pt modelId="{46F951D7-6E5F-4AA4-B056-66597C584DBC}">
      <dgm:prSet phldrT="[Text]"/>
      <dgm:spPr>
        <a:gradFill flip="none" rotWithShape="0">
          <a:gsLst>
            <a:gs pos="0">
              <a:schemeClr val="accent1">
                <a:lumMod val="67000"/>
              </a:schemeClr>
            </a:gs>
            <a:gs pos="48000">
              <a:schemeClr val="accent1">
                <a:lumMod val="97000"/>
                <a:lumOff val="3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16200000" scaled="1"/>
          <a:tileRect/>
        </a:gradFill>
      </dgm:spPr>
      <dgm:t>
        <a:bodyPr/>
        <a:lstStyle/>
        <a:p>
          <a:r>
            <a:rPr lang="en-US" dirty="0"/>
            <a:t>Visually</a:t>
          </a:r>
        </a:p>
        <a:p>
          <a:r>
            <a:rPr lang="en-US" dirty="0"/>
            <a:t>Pleasing</a:t>
          </a:r>
        </a:p>
      </dgm:t>
      <dgm:extLst>
        <a:ext uri="{E40237B7-FDA0-4F09-8148-C483321AD2D9}">
          <dgm14:cNvPr xmlns:dgm14="http://schemas.microsoft.com/office/drawing/2010/diagram" id="0" name="" title="Group A"/>
        </a:ext>
      </dgm:extLst>
    </dgm:pt>
    <dgm:pt modelId="{BB665518-F4CB-4664-8A91-1E04EA8115F9}" type="parTrans" cxnId="{B4031DDF-EDF8-492F-84E9-5C17AB3F3F23}">
      <dgm:prSet/>
      <dgm:spPr/>
      <dgm:t>
        <a:bodyPr/>
        <a:lstStyle/>
        <a:p>
          <a:endParaRPr lang="en-US"/>
        </a:p>
      </dgm:t>
    </dgm:pt>
    <dgm:pt modelId="{06B0F2FE-104F-4F28-9B99-50E01924EF37}" type="sibTrans" cxnId="{B4031DDF-EDF8-492F-84E9-5C17AB3F3F23}">
      <dgm:prSet/>
      <dgm:spPr/>
      <dgm:t>
        <a:bodyPr/>
        <a:lstStyle/>
        <a:p>
          <a:endParaRPr lang="en-US"/>
        </a:p>
      </dgm:t>
    </dgm:pt>
    <dgm:pt modelId="{824BAAC3-F14D-477D-A652-FB17A4290F53}">
      <dgm:prSet phldrT="[Text]" custT="1"/>
      <dgm:spPr>
        <a:gradFill flip="none" rotWithShape="0">
          <a:gsLst>
            <a:gs pos="0">
              <a:schemeClr val="accent2">
                <a:lumMod val="0"/>
                <a:lumOff val="100000"/>
              </a:schemeClr>
            </a:gs>
            <a:gs pos="35000">
              <a:schemeClr val="accent2">
                <a:lumMod val="0"/>
                <a:lumOff val="100000"/>
              </a:schemeClr>
            </a:gs>
            <a:gs pos="100000">
              <a:schemeClr val="accent2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</dgm:spPr>
      <dgm:t>
        <a:bodyPr/>
        <a:lstStyle/>
        <a:p>
          <a:r>
            <a:rPr lang="en-US" sz="1400" dirty="0">
              <a:solidFill>
                <a:schemeClr val="bg1">
                  <a:lumMod val="85000"/>
                  <a:lumOff val="15000"/>
                </a:schemeClr>
              </a:solidFill>
            </a:rPr>
            <a:t>Easy to Navigate</a:t>
          </a:r>
        </a:p>
      </dgm:t>
      <dgm:extLst>
        <a:ext uri="{E40237B7-FDA0-4F09-8148-C483321AD2D9}">
          <dgm14:cNvPr xmlns:dgm14="http://schemas.microsoft.com/office/drawing/2010/diagram" id="0" name="" title="Group B"/>
        </a:ext>
      </dgm:extLst>
    </dgm:pt>
    <dgm:pt modelId="{5E315F99-3E4B-4704-B953-5CB3CAD7A6CF}" type="parTrans" cxnId="{53A8BD7F-EBC0-4B81-B9A6-293A26E2BC02}">
      <dgm:prSet/>
      <dgm:spPr/>
      <dgm:t>
        <a:bodyPr/>
        <a:lstStyle/>
        <a:p>
          <a:endParaRPr lang="en-US"/>
        </a:p>
      </dgm:t>
    </dgm:pt>
    <dgm:pt modelId="{25C5FD39-215B-4E4C-B973-6B73F257F7D9}" type="sibTrans" cxnId="{53A8BD7F-EBC0-4B81-B9A6-293A26E2BC02}">
      <dgm:prSet/>
      <dgm:spPr/>
      <dgm:t>
        <a:bodyPr/>
        <a:lstStyle/>
        <a:p>
          <a:endParaRPr lang="en-US"/>
        </a:p>
      </dgm:t>
    </dgm:pt>
    <dgm:pt modelId="{C6736D8B-F045-429E-978A-DE0288C000E4}">
      <dgm:prSet phldrT="[Text]" custT="1"/>
      <dgm:spPr>
        <a:gradFill flip="none" rotWithShape="0">
          <a:gsLst>
            <a:gs pos="0">
              <a:schemeClr val="accent6">
                <a:lumMod val="67000"/>
              </a:schemeClr>
            </a:gs>
            <a:gs pos="48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  <a:tileRect/>
        </a:gradFill>
      </dgm:spPr>
      <dgm:t>
        <a:bodyPr/>
        <a:lstStyle/>
        <a:p>
          <a:r>
            <a:rPr lang="en-US" sz="1400" dirty="0"/>
            <a:t>Works Consistently</a:t>
          </a:r>
        </a:p>
      </dgm:t>
      <dgm:extLst>
        <a:ext uri="{E40237B7-FDA0-4F09-8148-C483321AD2D9}">
          <dgm14:cNvPr xmlns:dgm14="http://schemas.microsoft.com/office/drawing/2010/diagram" id="0" name="" title="Group C"/>
        </a:ext>
      </dgm:extLst>
    </dgm:pt>
    <dgm:pt modelId="{5F7604CA-8C92-4677-A8F9-C378134B90F2}" type="parTrans" cxnId="{0FFEBEA5-EC9C-4D31-8358-A8747A16FA9F}">
      <dgm:prSet/>
      <dgm:spPr/>
      <dgm:t>
        <a:bodyPr/>
        <a:lstStyle/>
        <a:p>
          <a:endParaRPr lang="en-US"/>
        </a:p>
      </dgm:t>
    </dgm:pt>
    <dgm:pt modelId="{ED1E4604-D1A8-49F1-BA13-DA4B6C489FBB}" type="sibTrans" cxnId="{0FFEBEA5-EC9C-4D31-8358-A8747A16FA9F}">
      <dgm:prSet/>
      <dgm:spPr/>
      <dgm:t>
        <a:bodyPr/>
        <a:lstStyle/>
        <a:p>
          <a:endParaRPr lang="en-US"/>
        </a:p>
      </dgm:t>
    </dgm:pt>
    <dgm:pt modelId="{EF930122-8178-4BE7-8C40-5F7463D0612B}" type="pres">
      <dgm:prSet presAssocID="{5372B57A-F014-40B3-A5EC-DADC3EAF41BA}" presName="composite" presStyleCnt="0">
        <dgm:presLayoutVars>
          <dgm:chMax val="1"/>
          <dgm:dir/>
          <dgm:resizeHandles val="exact"/>
        </dgm:presLayoutVars>
      </dgm:prSet>
      <dgm:spPr/>
    </dgm:pt>
    <dgm:pt modelId="{C456E7D9-5A67-4C64-AF3A-368550D4BA1C}" type="pres">
      <dgm:prSet presAssocID="{5372B57A-F014-40B3-A5EC-DADC3EAF41BA}" presName="radial" presStyleCnt="0">
        <dgm:presLayoutVars>
          <dgm:animLvl val="ctr"/>
        </dgm:presLayoutVars>
      </dgm:prSet>
      <dgm:spPr/>
    </dgm:pt>
    <dgm:pt modelId="{C5D3DAD4-65B2-4467-90AC-2D956F67612C}" type="pres">
      <dgm:prSet presAssocID="{46F951D7-6E5F-4AA4-B056-66597C584DBC}" presName="centerShape" presStyleLbl="vennNode1" presStyleIdx="0" presStyleCnt="3"/>
      <dgm:spPr/>
    </dgm:pt>
    <dgm:pt modelId="{ED0F7955-7649-4ECE-B0CD-527C6EE1D4AF}" type="pres">
      <dgm:prSet presAssocID="{824BAAC3-F14D-477D-A652-FB17A4290F53}" presName="node" presStyleLbl="vennNode1" presStyleIdx="1" presStyleCnt="3">
        <dgm:presLayoutVars>
          <dgm:bulletEnabled val="1"/>
        </dgm:presLayoutVars>
      </dgm:prSet>
      <dgm:spPr/>
    </dgm:pt>
    <dgm:pt modelId="{BC8F41F9-B5C7-441C-A320-3F0FF6A94381}" type="pres">
      <dgm:prSet presAssocID="{C6736D8B-F045-429E-978A-DE0288C000E4}" presName="node" presStyleLbl="vennNode1" presStyleIdx="2" presStyleCnt="3" custScaleX="125986">
        <dgm:presLayoutVars>
          <dgm:bulletEnabled val="1"/>
        </dgm:presLayoutVars>
      </dgm:prSet>
      <dgm:spPr/>
    </dgm:pt>
  </dgm:ptLst>
  <dgm:cxnLst>
    <dgm:cxn modelId="{53A8BD7F-EBC0-4B81-B9A6-293A26E2BC02}" srcId="{46F951D7-6E5F-4AA4-B056-66597C584DBC}" destId="{824BAAC3-F14D-477D-A652-FB17A4290F53}" srcOrd="0" destOrd="0" parTransId="{5E315F99-3E4B-4704-B953-5CB3CAD7A6CF}" sibTransId="{25C5FD39-215B-4E4C-B973-6B73F257F7D9}"/>
    <dgm:cxn modelId="{B4031DDF-EDF8-492F-84E9-5C17AB3F3F23}" srcId="{5372B57A-F014-40B3-A5EC-DADC3EAF41BA}" destId="{46F951D7-6E5F-4AA4-B056-66597C584DBC}" srcOrd="0" destOrd="0" parTransId="{BB665518-F4CB-4664-8A91-1E04EA8115F9}" sibTransId="{06B0F2FE-104F-4F28-9B99-50E01924EF37}"/>
    <dgm:cxn modelId="{C26DD77A-AD8D-44A6-8E9F-85B101AE9E53}" type="presOf" srcId="{5372B57A-F014-40B3-A5EC-DADC3EAF41BA}" destId="{EF930122-8178-4BE7-8C40-5F7463D0612B}" srcOrd="0" destOrd="0" presId="urn:microsoft.com/office/officeart/2005/8/layout/radial3"/>
    <dgm:cxn modelId="{A79FDD9A-1FC0-4B9C-A025-710B4965AF7F}" type="presOf" srcId="{C6736D8B-F045-429E-978A-DE0288C000E4}" destId="{BC8F41F9-B5C7-441C-A320-3F0FF6A94381}" srcOrd="0" destOrd="0" presId="urn:microsoft.com/office/officeart/2005/8/layout/radial3"/>
    <dgm:cxn modelId="{3FA027B3-1A42-410E-A03C-FE9E36B914F4}" type="presOf" srcId="{46F951D7-6E5F-4AA4-B056-66597C584DBC}" destId="{C5D3DAD4-65B2-4467-90AC-2D956F67612C}" srcOrd="0" destOrd="0" presId="urn:microsoft.com/office/officeart/2005/8/layout/radial3"/>
    <dgm:cxn modelId="{0FFEBEA5-EC9C-4D31-8358-A8747A16FA9F}" srcId="{46F951D7-6E5F-4AA4-B056-66597C584DBC}" destId="{C6736D8B-F045-429E-978A-DE0288C000E4}" srcOrd="1" destOrd="0" parTransId="{5F7604CA-8C92-4677-A8F9-C378134B90F2}" sibTransId="{ED1E4604-D1A8-49F1-BA13-DA4B6C489FBB}"/>
    <dgm:cxn modelId="{DF65BD71-2669-48AB-953A-A9100B4EDE85}" type="presOf" srcId="{824BAAC3-F14D-477D-A652-FB17A4290F53}" destId="{ED0F7955-7649-4ECE-B0CD-527C6EE1D4AF}" srcOrd="0" destOrd="0" presId="urn:microsoft.com/office/officeart/2005/8/layout/radial3"/>
    <dgm:cxn modelId="{545B4347-EAD4-44A8-ABB0-DC976C011C31}" type="presParOf" srcId="{EF930122-8178-4BE7-8C40-5F7463D0612B}" destId="{C456E7D9-5A67-4C64-AF3A-368550D4BA1C}" srcOrd="0" destOrd="0" presId="urn:microsoft.com/office/officeart/2005/8/layout/radial3"/>
    <dgm:cxn modelId="{D9C5058C-1772-46A1-816B-75791F595FC0}" type="presParOf" srcId="{C456E7D9-5A67-4C64-AF3A-368550D4BA1C}" destId="{C5D3DAD4-65B2-4467-90AC-2D956F67612C}" srcOrd="0" destOrd="0" presId="urn:microsoft.com/office/officeart/2005/8/layout/radial3"/>
    <dgm:cxn modelId="{C3F729E6-8DA5-4987-84BE-E57FAF4327C1}" type="presParOf" srcId="{C456E7D9-5A67-4C64-AF3A-368550D4BA1C}" destId="{ED0F7955-7649-4ECE-B0CD-527C6EE1D4AF}" srcOrd="1" destOrd="0" presId="urn:microsoft.com/office/officeart/2005/8/layout/radial3"/>
    <dgm:cxn modelId="{41B85C79-3191-4562-B49B-22BE472C1F30}" type="presParOf" srcId="{C456E7D9-5A67-4C64-AF3A-368550D4BA1C}" destId="{BC8F41F9-B5C7-441C-A320-3F0FF6A94381}" srcOrd="2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D3DAD4-65B2-4467-90AC-2D956F67612C}">
      <dsp:nvSpPr>
        <dsp:cNvPr id="0" name=""/>
        <dsp:cNvSpPr/>
      </dsp:nvSpPr>
      <dsp:spPr>
        <a:xfrm>
          <a:off x="984051" y="984051"/>
          <a:ext cx="2451496" cy="2451496"/>
        </a:xfrm>
        <a:prstGeom prst="ellipse">
          <a:avLst/>
        </a:prstGeom>
        <a:gradFill flip="none" rotWithShape="0">
          <a:gsLst>
            <a:gs pos="0">
              <a:schemeClr val="accent1">
                <a:lumMod val="67000"/>
              </a:schemeClr>
            </a:gs>
            <a:gs pos="48000">
              <a:schemeClr val="accent1">
                <a:lumMod val="97000"/>
                <a:lumOff val="3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Visually</a:t>
          </a:r>
        </a:p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Pleasing</a:t>
          </a:r>
        </a:p>
      </dsp:txBody>
      <dsp:txXfrm>
        <a:off x="1343064" y="1343064"/>
        <a:ext cx="1733470" cy="1733470"/>
      </dsp:txXfrm>
    </dsp:sp>
    <dsp:sp modelId="{ED0F7955-7649-4ECE-B0CD-527C6EE1D4AF}">
      <dsp:nvSpPr>
        <dsp:cNvPr id="0" name=""/>
        <dsp:cNvSpPr/>
      </dsp:nvSpPr>
      <dsp:spPr>
        <a:xfrm>
          <a:off x="1596925" y="437"/>
          <a:ext cx="1225748" cy="1225748"/>
        </a:xfrm>
        <a:prstGeom prst="ellipse">
          <a:avLst/>
        </a:prstGeom>
        <a:gradFill flip="none" rotWithShape="0">
          <a:gsLst>
            <a:gs pos="0">
              <a:schemeClr val="accent2">
                <a:lumMod val="0"/>
                <a:lumOff val="100000"/>
              </a:schemeClr>
            </a:gs>
            <a:gs pos="35000">
              <a:schemeClr val="accent2">
                <a:lumMod val="0"/>
                <a:lumOff val="100000"/>
              </a:schemeClr>
            </a:gs>
            <a:gs pos="100000">
              <a:schemeClr val="accent2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bg1">
                  <a:lumMod val="85000"/>
                  <a:lumOff val="15000"/>
                </a:schemeClr>
              </a:solidFill>
            </a:rPr>
            <a:t>Easy to Navigate</a:t>
          </a:r>
        </a:p>
      </dsp:txBody>
      <dsp:txXfrm>
        <a:off x="1776432" y="179944"/>
        <a:ext cx="866734" cy="866734"/>
      </dsp:txXfrm>
    </dsp:sp>
    <dsp:sp modelId="{BC8F41F9-B5C7-441C-A320-3F0FF6A94381}">
      <dsp:nvSpPr>
        <dsp:cNvPr id="0" name=""/>
        <dsp:cNvSpPr/>
      </dsp:nvSpPr>
      <dsp:spPr>
        <a:xfrm>
          <a:off x="1437664" y="3193413"/>
          <a:ext cx="1544271" cy="1225748"/>
        </a:xfrm>
        <a:prstGeom prst="ellipse">
          <a:avLst/>
        </a:prstGeom>
        <a:gradFill flip="none" rotWithShape="0">
          <a:gsLst>
            <a:gs pos="0">
              <a:schemeClr val="accent6">
                <a:lumMod val="67000"/>
              </a:schemeClr>
            </a:gs>
            <a:gs pos="48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Works Consistently</a:t>
          </a:r>
        </a:p>
      </dsp:txBody>
      <dsp:txXfrm>
        <a:off x="1663817" y="3372920"/>
        <a:ext cx="1091965" cy="8667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D0CC69C6-EE0B-4D8B-9C71-C36EFED094F2}" type="datetimeFigureOut">
              <a:rPr lang="en-US"/>
              <a:t>11/9/2017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C60DD202-58A1-4ABD-B068-DFFCA0C44EA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64219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11/9/2017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6913"/>
            <a:ext cx="6194425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gradFill>
          <a:gsLst>
            <a:gs pos="10000">
              <a:srgbClr val="06171C"/>
            </a:gs>
            <a:gs pos="100000">
              <a:srgbClr val="134251"/>
            </a:gs>
            <a:gs pos="65000">
              <a:srgbClr val="134251"/>
            </a:gs>
          </a:gsLst>
          <a:lin ang="135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Large ocean wave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0"/>
            <a:ext cx="6551612" cy="6857942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094411" y="0"/>
            <a:ext cx="457201" cy="6858000"/>
          </a:xfrm>
          <a:prstGeom prst="rect">
            <a:avLst/>
          </a:prstGeom>
          <a:solidFill>
            <a:srgbClr val="134251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08813" y="1600200"/>
            <a:ext cx="4572001" cy="37338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08813" y="5562599"/>
            <a:ext cx="4571999" cy="83502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none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13B6B-E340-4FC0-A085-B71A4639D1AA}" type="datetime1">
              <a:rPr lang="en-US" smtClean="0"/>
              <a:t>11/9/2017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2412" y="609600"/>
            <a:ext cx="1981201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2" y="609600"/>
            <a:ext cx="7391399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B42DF-42F7-4DF8-92F8-78154BDE12B4}" type="datetime1">
              <a:rPr lang="en-US" smtClean="0"/>
              <a:t>11/9/2017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9611" y="6400800"/>
            <a:ext cx="5954834" cy="276228"/>
          </a:xfrm>
        </p:spPr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8228011" y="6400800"/>
            <a:ext cx="1548659" cy="276228"/>
          </a:xfrm>
        </p:spPr>
        <p:txBody>
          <a:bodyPr/>
          <a:lstStyle/>
          <a:p>
            <a:fld id="{A43FAFC5-F11C-4205-99FD-FC66DAA2AE2D}" type="datetime1">
              <a:rPr lang="en-US" smtClean="0"/>
              <a:t>11/9/2017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56811" y="6400800"/>
            <a:ext cx="1066802" cy="276228"/>
          </a:xfrm>
        </p:spPr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>
          <a:gsLst>
            <a:gs pos="10000">
              <a:srgbClr val="06171C"/>
            </a:gs>
            <a:gs pos="100000">
              <a:srgbClr val="134251"/>
            </a:gs>
            <a:gs pos="65000">
              <a:srgbClr val="134251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6812" y="1616074"/>
            <a:ext cx="7315198" cy="2727325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36814" y="4495800"/>
            <a:ext cx="7315198" cy="167322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 cap="none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FAFC5-F11C-4205-99FD-FC66DAA2AE2D}" type="datetime1">
              <a:rPr lang="en-US" smtClean="0"/>
              <a:t>11/9/2017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79613" y="1828800"/>
            <a:ext cx="4419599" cy="4419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2057400">
              <a:defRPr sz="1600"/>
            </a:lvl6pPr>
            <a:lvl7pPr marL="2057400">
              <a:defRPr sz="1600"/>
            </a:lvl7pPr>
            <a:lvl8pPr marL="2057400">
              <a:defRPr sz="1600"/>
            </a:lvl8pPr>
            <a:lvl9pPr marL="2057400"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04015" y="1828800"/>
            <a:ext cx="4419600" cy="4419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2057400">
              <a:defRPr sz="1600"/>
            </a:lvl6pPr>
            <a:lvl7pPr marL="2057400">
              <a:defRPr sz="1600"/>
            </a:lvl7pPr>
            <a:lvl8pPr marL="2057400">
              <a:defRPr sz="1600"/>
            </a:lvl8pPr>
            <a:lvl9pPr marL="2057400"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82905-3DC5-49B9-B8B8-9D80D3609DB5}" type="datetime1">
              <a:rPr lang="en-US" smtClean="0"/>
              <a:t>11/9/2017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78022" y="1828800"/>
            <a:ext cx="4416552" cy="8382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400" b="0" cap="none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78022" y="2743200"/>
            <a:ext cx="4416552" cy="35052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 marL="2057400">
              <a:defRPr sz="1400"/>
            </a:lvl5pPr>
            <a:lvl6pPr marL="2057400">
              <a:defRPr sz="1400"/>
            </a:lvl6pPr>
            <a:lvl7pPr marL="2057400">
              <a:defRPr sz="1400"/>
            </a:lvl7pPr>
            <a:lvl8pPr marL="2057400">
              <a:defRPr sz="1400"/>
            </a:lvl8pPr>
            <a:lvl9pPr marL="2057400"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705472" y="1828800"/>
            <a:ext cx="4416552" cy="8382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400" b="0" cap="none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705472" y="2743200"/>
            <a:ext cx="4416552" cy="35052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 marL="2057400">
              <a:defRPr sz="1400"/>
            </a:lvl5pPr>
            <a:lvl6pPr marL="2057400">
              <a:defRPr sz="1400"/>
            </a:lvl6pPr>
            <a:lvl7pPr marL="2057400">
              <a:defRPr sz="1400"/>
            </a:lvl7pPr>
            <a:lvl8pPr marL="2057400">
              <a:defRPr sz="1400"/>
            </a:lvl8pPr>
            <a:lvl9pPr marL="2057400"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25298-A6F6-4AF2-832C-941EFA52AF9B}" type="datetime1">
              <a:rPr lang="en-US" smtClean="0"/>
              <a:t>11/9/2017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E3D8C-3438-4368-AD19-D5CB0C52B1DD}" type="datetime1">
              <a:rPr lang="en-US" smtClean="0"/>
              <a:t>11/9/2017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Large ocean wave (semitransparent)" title="Ocean Wave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56"/>
            <a:ext cx="12188824" cy="6857887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1D785-D6D8-40F1-B2DD-0E2019A27A22}" type="datetime1">
              <a:rPr lang="en-US" smtClean="0"/>
              <a:t>11/9/2017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9613" y="588963"/>
            <a:ext cx="3657600" cy="2840037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4" y="588963"/>
            <a:ext cx="5486400" cy="558006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9613" y="3581399"/>
            <a:ext cx="3657600" cy="2587625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A9A06-02F9-41CB-8208-185A65D60B96}" type="datetime1">
              <a:rPr lang="en-US" smtClean="0"/>
              <a:t>11/9/2017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9613" y="588963"/>
            <a:ext cx="3657600" cy="2840038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094461" y="588963"/>
            <a:ext cx="5486352" cy="5580062"/>
          </a:xfrm>
          <a:prstGeom prst="rect">
            <a:avLst/>
          </a:prstGeom>
          <a:solidFill>
            <a:srgbClr val="1B5D72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6307494" y="805658"/>
            <a:ext cx="5060286" cy="5146672"/>
          </a:xfrm>
          <a:solidFill>
            <a:schemeClr val="bg2"/>
          </a:solidFill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9613" y="3581399"/>
            <a:ext cx="3657600" cy="2587625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E051B-B340-4A72-AC7D-8FDFBF03EE12}" type="datetime1">
              <a:rPr lang="en-US" smtClean="0"/>
              <a:t>11/9/2017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">
              <a:srgbClr val="06171C"/>
            </a:gs>
            <a:gs pos="100000">
              <a:srgbClr val="134251"/>
            </a:gs>
            <a:gs pos="65000">
              <a:srgbClr val="134251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Large ocean wave (semitransparent)" title="Ocean Wave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56"/>
            <a:ext cx="12188824" cy="6857887"/>
          </a:xfrm>
          <a:prstGeom prst="rect">
            <a:avLst/>
          </a:prstGeom>
        </p:spPr>
      </p:pic>
      <p:pic>
        <p:nvPicPr>
          <p:cNvPr id="10" name="Picture 9" descr="Large ocean wave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0"/>
            <a:ext cx="1234758" cy="6857942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006156" y="0"/>
            <a:ext cx="228601" cy="6858000"/>
          </a:xfrm>
          <a:prstGeom prst="rect">
            <a:avLst/>
          </a:prstGeom>
          <a:solidFill>
            <a:srgbClr val="134251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79612" y="381000"/>
            <a:ext cx="9144001" cy="1219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79612" y="1828800"/>
            <a:ext cx="9144001" cy="441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79611" y="6400800"/>
            <a:ext cx="5954834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8011" y="6400800"/>
            <a:ext cx="154865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85D658-8C58-46F3-AA54-0ED74F8B4CDC}" type="datetime1">
              <a:rPr lang="en-US" smtClean="0"/>
              <a:pPr/>
              <a:t>11/9/2017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56811" y="6400800"/>
            <a:ext cx="1066802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msummers.com/cit261/topic13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fuse.ca/html-sanitize.htm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Feeling Swamped?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Find a way to swim</a:t>
            </a:r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Share- Picture sliders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79613" y="1828800"/>
            <a:ext cx="8000999" cy="4419600"/>
          </a:xfrm>
        </p:spPr>
        <p:txBody>
          <a:bodyPr>
            <a:normAutofit/>
          </a:bodyPr>
          <a:lstStyle/>
          <a:p>
            <a:r>
              <a:rPr lang="en-US" sz="3800" dirty="0"/>
              <a:t>Controlling animation </a:t>
            </a:r>
          </a:p>
          <a:p>
            <a:pPr marL="0" indent="0">
              <a:buNone/>
            </a:pPr>
            <a:r>
              <a:rPr lang="en-US" sz="3800" dirty="0"/>
              <a:t>  w/ CSS</a:t>
            </a:r>
          </a:p>
          <a:p>
            <a:pPr marL="0" indent="0">
              <a:buNone/>
            </a:pPr>
            <a:r>
              <a:rPr lang="en-US" dirty="0"/>
              <a:t>#</a:t>
            </a:r>
            <a:r>
              <a:rPr lang="en-US" dirty="0" err="1"/>
              <a:t>loadingBar</a:t>
            </a:r>
            <a:r>
              <a:rPr lang="en-US" dirty="0"/>
              <a:t> { </a:t>
            </a:r>
            <a:br>
              <a:rPr lang="en-US" dirty="0"/>
            </a:br>
            <a:r>
              <a:rPr lang="en-US" dirty="0"/>
              <a:t>        </a:t>
            </a:r>
            <a:r>
              <a:rPr lang="en-US" dirty="0" err="1"/>
              <a:t>position:relative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        top:-320px;</a:t>
            </a:r>
            <a:br>
              <a:rPr lang="en-US" dirty="0"/>
            </a:br>
            <a:r>
              <a:rPr lang="en-US" dirty="0"/>
              <a:t>        width:680px; </a:t>
            </a:r>
            <a:br>
              <a:rPr lang="en-US" dirty="0"/>
            </a:br>
            <a:r>
              <a:rPr lang="en-US" dirty="0"/>
              <a:t>        height:10px;</a:t>
            </a:r>
            <a:br>
              <a:rPr lang="en-US" dirty="0"/>
            </a:br>
            <a:r>
              <a:rPr lang="en-US" dirty="0"/>
              <a:t>        background-color:#000000;</a:t>
            </a:r>
            <a:br>
              <a:rPr lang="en-US" dirty="0"/>
            </a:br>
            <a:r>
              <a:rPr lang="en-US" dirty="0"/>
              <a:t>        </a:t>
            </a:r>
            <a:r>
              <a:rPr lang="en-US" dirty="0" err="1"/>
              <a:t>animation:fullexpand</a:t>
            </a:r>
            <a:r>
              <a:rPr lang="en-US" dirty="0"/>
              <a:t> 25s ease-out infinite;</a:t>
            </a:r>
            <a:br>
              <a:rPr lang="en-US" dirty="0"/>
            </a:br>
            <a:r>
              <a:rPr lang="en-US" dirty="0"/>
              <a:t>}</a:t>
            </a:r>
            <a:endParaRPr lang="en-US" sz="38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4612" y="2574550"/>
            <a:ext cx="4038600" cy="260705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8151812" y="1865317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Progress bar across top</a:t>
            </a:r>
          </a:p>
        </p:txBody>
      </p:sp>
      <p:sp>
        <p:nvSpPr>
          <p:cNvPr id="4" name="Rectangle 3"/>
          <p:cNvSpPr/>
          <p:nvPr/>
        </p:nvSpPr>
        <p:spPr>
          <a:xfrm>
            <a:off x="7694612" y="2471060"/>
            <a:ext cx="4038600" cy="33209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803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Share- making image scroll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79613" y="1828800"/>
            <a:ext cx="6705599" cy="4419600"/>
          </a:xfrm>
        </p:spPr>
        <p:txBody>
          <a:bodyPr/>
          <a:lstStyle/>
          <a:p>
            <a:r>
              <a:rPr lang="en-US" dirty="0"/>
              <a:t>How to make pictures scroll out</a:t>
            </a:r>
          </a:p>
          <a:p>
            <a:pPr lvl="1"/>
            <a:r>
              <a:rPr lang="en-US" dirty="0"/>
              <a:t>Use linear on animation</a:t>
            </a:r>
          </a:p>
          <a:p>
            <a:pPr marL="914400" lvl="2" indent="0">
              <a:buNone/>
            </a:pPr>
            <a:r>
              <a:rPr lang="en-US" sz="2000" u="sng" dirty="0"/>
              <a:t>Example: </a:t>
            </a:r>
          </a:p>
          <a:p>
            <a:pPr marL="914400" lvl="2" indent="0">
              <a:buNone/>
            </a:pPr>
            <a:r>
              <a:rPr lang="en-US" sz="2000" dirty="0" err="1"/>
              <a:t>animation:roundFive</a:t>
            </a:r>
            <a:r>
              <a:rPr lang="en-US" sz="2000" dirty="0"/>
              <a:t> 25s linear infinite;</a:t>
            </a:r>
            <a:endParaRPr lang="en-US" sz="2000" dirty="0"/>
          </a:p>
          <a:p>
            <a:endParaRPr lang="en-US" dirty="0"/>
          </a:p>
          <a:p>
            <a:r>
              <a:rPr lang="en-US" dirty="0"/>
              <a:t>How to make status bar display every 5 seconds</a:t>
            </a:r>
          </a:p>
          <a:p>
            <a:pPr lvl="1"/>
            <a:r>
              <a:rPr lang="en-US" dirty="0"/>
              <a:t>Slideshow is set at 25s</a:t>
            </a:r>
          </a:p>
          <a:p>
            <a:pPr lvl="1"/>
            <a:r>
              <a:rPr lang="en-US" dirty="0"/>
              <a:t>So 5 pictures have 5 seconds each</a:t>
            </a:r>
          </a:p>
          <a:p>
            <a:pPr marL="0" indent="0">
              <a:buNone/>
            </a:pPr>
            <a:endParaRPr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9258" y="2209800"/>
            <a:ext cx="2709967" cy="1752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3812" y="4659190"/>
            <a:ext cx="2377942" cy="1546684"/>
          </a:xfrm>
          <a:prstGeom prst="rect">
            <a:avLst/>
          </a:prstGeom>
        </p:spPr>
      </p:pic>
      <p:sp>
        <p:nvSpPr>
          <p:cNvPr id="5" name="Arrow: Up 4"/>
          <p:cNvSpPr/>
          <p:nvPr/>
        </p:nvSpPr>
        <p:spPr>
          <a:xfrm rot="10800000">
            <a:off x="9828212" y="4038600"/>
            <a:ext cx="411229" cy="533400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Up 7"/>
          <p:cNvSpPr/>
          <p:nvPr/>
        </p:nvSpPr>
        <p:spPr>
          <a:xfrm rot="10800000">
            <a:off x="9828211" y="1589211"/>
            <a:ext cx="411229" cy="533400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685212" y="379024"/>
            <a:ext cx="28042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New picture pushes old picture down </a:t>
            </a:r>
          </a:p>
          <a:p>
            <a:pPr algn="ctr"/>
            <a:r>
              <a:rPr lang="en-US" b="1" dirty="0">
                <a:solidFill>
                  <a:srgbClr val="FF0000"/>
                </a:solidFill>
              </a:rPr>
              <a:t>after 5 seconds</a:t>
            </a:r>
          </a:p>
        </p:txBody>
      </p:sp>
    </p:spTree>
    <p:extLst>
      <p:ext uri="{BB962C8B-B14F-4D97-AF65-F5344CB8AC3E}">
        <p14:creationId xmlns:p14="http://schemas.microsoft.com/office/powerpoint/2010/main" val="1056760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Two Content Layout with SmartArt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979613" y="1828800"/>
            <a:ext cx="5410199" cy="4419600"/>
          </a:xfrm>
        </p:spPr>
        <p:txBody>
          <a:bodyPr/>
          <a:lstStyle/>
          <a:p>
            <a:r>
              <a:rPr lang="en-US" dirty="0"/>
              <a:t>Remember attention to details:</a:t>
            </a:r>
          </a:p>
          <a:p>
            <a:r>
              <a:rPr lang="en-US" dirty="0"/>
              <a:t>Simple interface</a:t>
            </a:r>
          </a:p>
          <a:p>
            <a:r>
              <a:rPr lang="en-US" dirty="0"/>
              <a:t>Visually pleasing</a:t>
            </a:r>
          </a:p>
          <a:p>
            <a:r>
              <a:rPr lang="en-US" dirty="0"/>
              <a:t>Easy to navigate</a:t>
            </a:r>
          </a:p>
          <a:p>
            <a:r>
              <a:rPr lang="en-US" dirty="0"/>
              <a:t>Keeps interest of user</a:t>
            </a:r>
          </a:p>
          <a:p>
            <a:r>
              <a:rPr lang="en-US" dirty="0"/>
              <a:t>Works every time</a:t>
            </a:r>
          </a:p>
          <a:p>
            <a:endParaRPr lang="en-US" dirty="0"/>
          </a:p>
        </p:txBody>
      </p:sp>
      <p:graphicFrame>
        <p:nvGraphicFramePr>
          <p:cNvPr id="8" name="Content Placeholder 7" descr="Radial Venn diagram showing overlapping relationships between Group B and Group C to Group A in a cycle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637575112"/>
              </p:ext>
            </p:extLst>
          </p:nvPr>
        </p:nvGraphicFramePr>
        <p:xfrm>
          <a:off x="6714149" y="1828800"/>
          <a:ext cx="4419600" cy="4419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02157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Take a deep breath &amp; dive right in! </a:t>
            </a:r>
            <a:br>
              <a:rPr lang="en-US" dirty="0"/>
            </a:br>
            <a:endParaRPr lang="en-US" sz="54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7076049" y="5562599"/>
            <a:ext cx="4504763" cy="852269"/>
          </a:xfrm>
        </p:spPr>
        <p:txBody>
          <a:bodyPr/>
          <a:lstStyle/>
          <a:p>
            <a:r>
              <a:rPr lang="it-IT" dirty="0"/>
              <a:t>Don’t be afraid to get wet...</a:t>
            </a:r>
            <a:r>
              <a:rPr lang="it-IT" dirty="0">
                <a:sym typeface="Wingdings" panose="05000000000000000000" pitchFamily="2" charset="2"/>
              </a:rPr>
              <a:t>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75214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884612" y="2438400"/>
            <a:ext cx="5486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/>
              <a:t>Thank you and</a:t>
            </a:r>
          </a:p>
          <a:p>
            <a:pPr algn="ctr"/>
            <a:r>
              <a:rPr lang="en-US" sz="5400" dirty="0"/>
              <a:t>Good Luck!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294812" y="6400800"/>
            <a:ext cx="2590801" cy="276228"/>
          </a:xfrm>
        </p:spPr>
        <p:txBody>
          <a:bodyPr/>
          <a:lstStyle/>
          <a:p>
            <a:r>
              <a:rPr lang="en-US" dirty="0"/>
              <a:t>SlideShowAnimationTransform.pptx</a:t>
            </a:r>
          </a:p>
        </p:txBody>
      </p:sp>
    </p:spTree>
    <p:extLst>
      <p:ext uri="{BB962C8B-B14F-4D97-AF65-F5344CB8AC3E}">
        <p14:creationId xmlns:p14="http://schemas.microsoft.com/office/powerpoint/2010/main" val="1065291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secret to Skilled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Combine topics learned</a:t>
            </a:r>
          </a:p>
          <a:p>
            <a:r>
              <a:rPr lang="en-US" dirty="0"/>
              <a:t>Be creative</a:t>
            </a:r>
          </a:p>
          <a:p>
            <a:r>
              <a:rPr lang="en-US" dirty="0"/>
              <a:t>Show the skill learned in a real-world application</a:t>
            </a:r>
          </a:p>
          <a:p>
            <a:r>
              <a:rPr lang="en-US" dirty="0"/>
              <a:t>Clearly articulate what you accomplished</a:t>
            </a:r>
          </a:p>
          <a:p>
            <a:r>
              <a:rPr lang="en-US" dirty="0"/>
              <a:t>Make it easy for the professor</a:t>
            </a:r>
          </a:p>
          <a:p>
            <a:pPr lvl="1"/>
            <a:r>
              <a:rPr lang="en-US" dirty="0"/>
              <a:t>Provide a link to your work</a:t>
            </a:r>
          </a:p>
          <a:p>
            <a:pPr lvl="1"/>
            <a:r>
              <a:rPr lang="en-US" dirty="0"/>
              <a:t>Give instructions if necessary</a:t>
            </a:r>
          </a:p>
          <a:p>
            <a:pPr lvl="1"/>
            <a:r>
              <a:rPr lang="en-US" dirty="0"/>
              <a:t>Don’t make the professor guess</a:t>
            </a:r>
          </a:p>
          <a:p>
            <a:pPr lvl="1"/>
            <a:r>
              <a:rPr lang="en-US" dirty="0"/>
              <a:t>Don’t make the professor hunt and peck</a:t>
            </a:r>
          </a:p>
        </p:txBody>
      </p:sp>
    </p:spTree>
    <p:extLst>
      <p:ext uri="{BB962C8B-B14F-4D97-AF65-F5344CB8AC3E}">
        <p14:creationId xmlns:p14="http://schemas.microsoft.com/office/powerpoint/2010/main" val="3143704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 how you changed out your code</a:t>
            </a:r>
            <a:endParaRPr dirty="0"/>
          </a:p>
        </p:txBody>
      </p:sp>
      <p:sp>
        <p:nvSpPr>
          <p:cNvPr id="5" name="Rectangle 4"/>
          <p:cNvSpPr/>
          <p:nvPr/>
        </p:nvSpPr>
        <p:spPr>
          <a:xfrm>
            <a:off x="3427341" y="5943600"/>
            <a:ext cx="55627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http://www.msummers.com/cit261/topic13.html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9612" y="1766567"/>
            <a:ext cx="5033963" cy="401066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161212" y="1806915"/>
            <a:ext cx="44196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Create tabs &amp; box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Define </a:t>
            </a:r>
            <a:r>
              <a:rPr lang="en-US" dirty="0" err="1"/>
              <a:t>css</a:t>
            </a:r>
            <a:r>
              <a:rPr lang="en-US" dirty="0"/>
              <a:t> tab classes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Default 1</a:t>
            </a:r>
            <a:r>
              <a:rPr lang="en-US" baseline="30000" dirty="0"/>
              <a:t>st</a:t>
            </a:r>
            <a:r>
              <a:rPr lang="en-US" dirty="0"/>
              <a:t> tab to gray color class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Convert HTML, </a:t>
            </a:r>
            <a:r>
              <a:rPr lang="en-US" dirty="0" err="1"/>
              <a:t>css</a:t>
            </a:r>
            <a:r>
              <a:rPr lang="en-US" dirty="0"/>
              <a:t>, and </a:t>
            </a:r>
            <a:r>
              <a:rPr lang="en-US" dirty="0" err="1"/>
              <a:t>js</a:t>
            </a:r>
            <a:r>
              <a:rPr lang="en-US" dirty="0"/>
              <a:t> code using:  </a:t>
            </a:r>
            <a:r>
              <a:rPr lang="en-US" dirty="0">
                <a:hlinkClick r:id="rId4"/>
              </a:rPr>
              <a:t>https://defuse.ca/html-sanitize.htm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Copy converted file into appropriate div content for display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Create function to swap code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On click execute swap code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Set tab colors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Set display to appropriate div 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Set </a:t>
            </a:r>
            <a:r>
              <a:rPr lang="en-US" dirty="0" err="1"/>
              <a:t>document.getElement</a:t>
            </a:r>
            <a:r>
              <a:rPr lang="en-US" dirty="0"/>
              <a:t>(</a:t>
            </a:r>
            <a:r>
              <a:rPr lang="en-US" dirty="0" err="1"/>
              <a:t>xxs</a:t>
            </a:r>
            <a:r>
              <a:rPr lang="en-US" dirty="0"/>
              <a:t>).</a:t>
            </a:r>
          </a:p>
          <a:p>
            <a:pPr lvl="1"/>
            <a:r>
              <a:rPr lang="en-US" dirty="0" err="1"/>
              <a:t>style.display</a:t>
            </a:r>
            <a:r>
              <a:rPr lang="en-US" dirty="0"/>
              <a:t> = “block” </a:t>
            </a:r>
          </a:p>
        </p:txBody>
      </p:sp>
    </p:spTree>
    <p:extLst>
      <p:ext uri="{BB962C8B-B14F-4D97-AF65-F5344CB8AC3E}">
        <p14:creationId xmlns:p14="http://schemas.microsoft.com/office/powerpoint/2010/main" val="2102139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Share- Picture sliders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79613" y="1828800"/>
            <a:ext cx="7129461" cy="4419600"/>
          </a:xfrm>
        </p:spPr>
        <p:txBody>
          <a:bodyPr>
            <a:normAutofit fontScale="62500" lnSpcReduction="20000"/>
          </a:bodyPr>
          <a:lstStyle/>
          <a:p>
            <a:r>
              <a:rPr lang="en-US" sz="3800" dirty="0"/>
              <a:t>Defining Picture Slider</a:t>
            </a:r>
          </a:p>
          <a:p>
            <a:r>
              <a:rPr lang="en-US" dirty="0"/>
              <a:t>        &lt;div id="</a:t>
            </a:r>
            <a:r>
              <a:rPr lang="en-US" dirty="0" err="1"/>
              <a:t>myContentSlider</a:t>
            </a:r>
            <a:r>
              <a:rPr lang="en-US" dirty="0"/>
              <a:t>"&gt;</a:t>
            </a:r>
            <a:br>
              <a:rPr lang="en-US" dirty="0"/>
            </a:br>
            <a:r>
              <a:rPr lang="en-US" dirty="0"/>
              <a:t>                &lt;div id="</a:t>
            </a:r>
            <a:r>
              <a:rPr lang="en-US" dirty="0" err="1"/>
              <a:t>mySlider</a:t>
            </a:r>
            <a:r>
              <a:rPr lang="en-US" dirty="0"/>
              <a:t>"&gt;</a:t>
            </a:r>
            <a:br>
              <a:rPr lang="en-US" dirty="0"/>
            </a:br>
            <a:r>
              <a:rPr lang="en-US" dirty="0"/>
              <a:t>                        &lt;div id="</a:t>
            </a:r>
            <a:r>
              <a:rPr lang="en-US" dirty="0" err="1"/>
              <a:t>myMask</a:t>
            </a:r>
            <a:r>
              <a:rPr lang="en-US" dirty="0"/>
              <a:t>"&gt;</a:t>
            </a:r>
            <a:br>
              <a:rPr lang="en-US" dirty="0"/>
            </a:br>
            <a:r>
              <a:rPr lang="en-US" dirty="0"/>
              <a:t>                                &lt;</a:t>
            </a:r>
            <a:r>
              <a:rPr lang="en-US" dirty="0" err="1"/>
              <a:t>ul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                                        &lt;li id="first" class="</a:t>
            </a:r>
            <a:r>
              <a:rPr lang="en-US" dirty="0" err="1"/>
              <a:t>firstanimation</a:t>
            </a:r>
            <a:r>
              <a:rPr lang="en-US" dirty="0"/>
              <a:t>"&gt;</a:t>
            </a:r>
            <a:br>
              <a:rPr lang="en-US" dirty="0"/>
            </a:br>
            <a:r>
              <a:rPr lang="en-US" dirty="0"/>
              <a:t>                                                &lt;a </a:t>
            </a:r>
            <a:r>
              <a:rPr lang="en-US" dirty="0" err="1"/>
              <a:t>href</a:t>
            </a:r>
            <a:r>
              <a:rPr lang="en-US" dirty="0"/>
              <a:t>="#"&gt;</a:t>
            </a:r>
            <a:br>
              <a:rPr lang="en-US" dirty="0"/>
            </a:br>
            <a:r>
              <a:rPr lang="en-US" dirty="0"/>
              <a:t>                                                        &lt;</a:t>
            </a:r>
            <a:r>
              <a:rPr lang="en-US" dirty="0" err="1"/>
              <a:t>img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="images/slider_img_01.jpg"/&gt;</a:t>
            </a:r>
            <a:br>
              <a:rPr lang="en-US" dirty="0"/>
            </a:br>
            <a:r>
              <a:rPr lang="en-US" dirty="0"/>
              <a:t>                                                &lt;/a&gt;</a:t>
            </a:r>
            <a:br>
              <a:rPr lang="en-US" dirty="0"/>
            </a:br>
            <a:r>
              <a:rPr lang="en-US" dirty="0"/>
              <a:t>                                                &lt;div class="</a:t>
            </a:r>
            <a:r>
              <a:rPr lang="en-US" dirty="0" err="1"/>
              <a:t>myInfoTab</a:t>
            </a:r>
            <a:r>
              <a:rPr lang="en-US" dirty="0"/>
              <a:t>" id="infoTab1"&gt;</a:t>
            </a:r>
            <a:br>
              <a:rPr lang="en-US" dirty="0"/>
            </a:br>
            <a:r>
              <a:rPr lang="en-US" dirty="0"/>
              <a:t>                                                        &lt;h1&gt;Mountain Bluebird&lt;/h1&gt;</a:t>
            </a:r>
            <a:br>
              <a:rPr lang="en-US" dirty="0"/>
            </a:br>
            <a:r>
              <a:rPr lang="en-US" dirty="0"/>
              <a:t>                                                &lt;/div&gt;</a:t>
            </a:r>
            <a:br>
              <a:rPr lang="en-US" dirty="0"/>
            </a:br>
            <a:r>
              <a:rPr lang="en-US" dirty="0"/>
              <a:t>                                        &lt;/li&gt;</a:t>
            </a:r>
            <a:br>
              <a:rPr lang="en-US" dirty="0"/>
            </a:br>
            <a:br>
              <a:rPr lang="en-US" dirty="0"/>
            </a:br>
            <a:r>
              <a:rPr lang="en-US" dirty="0"/>
              <a:t>                                        &lt;li id="second" class="</a:t>
            </a:r>
            <a:r>
              <a:rPr lang="en-US" dirty="0" err="1"/>
              <a:t>secondanimation</a:t>
            </a:r>
            <a:r>
              <a:rPr lang="en-US" dirty="0"/>
              <a:t>"&gt;</a:t>
            </a:r>
            <a:br>
              <a:rPr lang="en-US" dirty="0"/>
            </a:br>
            <a:r>
              <a:rPr lang="en-US" dirty="0"/>
              <a:t>                                                &lt;a </a:t>
            </a:r>
            <a:r>
              <a:rPr lang="en-US" dirty="0" err="1"/>
              <a:t>href</a:t>
            </a:r>
            <a:r>
              <a:rPr lang="en-US" dirty="0"/>
              <a:t>="#"&gt;</a:t>
            </a:r>
            <a:br>
              <a:rPr lang="en-US" dirty="0"/>
            </a:br>
            <a:r>
              <a:rPr lang="en-US" dirty="0"/>
              <a:t>                                                        &lt;</a:t>
            </a:r>
            <a:r>
              <a:rPr lang="en-US" dirty="0" err="1"/>
              <a:t>img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="images/slider_img_02.jpg"/&gt;</a:t>
            </a:r>
            <a:br>
              <a:rPr lang="en-US" dirty="0"/>
            </a:br>
            <a:r>
              <a:rPr lang="en-US" dirty="0"/>
              <a:t>                                                &lt;/a&gt;</a:t>
            </a:r>
            <a:br>
              <a:rPr lang="en-US" dirty="0"/>
            </a:br>
            <a:r>
              <a:rPr lang="en-US" dirty="0"/>
              <a:t>                                                &lt;div class="</a:t>
            </a:r>
            <a:r>
              <a:rPr lang="en-US" dirty="0" err="1"/>
              <a:t>myInfoTab</a:t>
            </a:r>
            <a:r>
              <a:rPr lang="en-US" dirty="0"/>
              <a:t>" id="infoTab2"&gt;</a:t>
            </a:r>
            <a:br>
              <a:rPr lang="en-US" dirty="0"/>
            </a:br>
            <a:r>
              <a:rPr lang="en-US" dirty="0"/>
              <a:t>                                                        &lt;h1&gt;Owl&lt;/h1&gt;</a:t>
            </a:r>
            <a:br>
              <a:rPr lang="en-US" dirty="0"/>
            </a:br>
            <a:r>
              <a:rPr lang="en-US" dirty="0"/>
              <a:t>                                                &lt;/div&gt;</a:t>
            </a:r>
            <a:br>
              <a:rPr lang="en-US" dirty="0"/>
            </a:br>
            <a:r>
              <a:rPr lang="en-US" dirty="0"/>
              <a:t>                                        &lt;/li&gt;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6212" y="1295401"/>
            <a:ext cx="1600200" cy="10312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30543" y="2402841"/>
            <a:ext cx="1557338" cy="100716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109074" y="5257800"/>
            <a:ext cx="2352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5 Images to rotate</a:t>
            </a:r>
          </a:p>
        </p:txBody>
      </p:sp>
      <p:sp>
        <p:nvSpPr>
          <p:cNvPr id="9" name="Arrow: Up 8"/>
          <p:cNvSpPr/>
          <p:nvPr/>
        </p:nvSpPr>
        <p:spPr>
          <a:xfrm>
            <a:off x="9980612" y="4572000"/>
            <a:ext cx="457200" cy="609600"/>
          </a:xfrm>
          <a:prstGeom prst="up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63901" y="3486209"/>
            <a:ext cx="1647960" cy="1071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489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Share- Picture sliders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79613" y="1828800"/>
            <a:ext cx="7129461" cy="4419600"/>
          </a:xfrm>
        </p:spPr>
        <p:txBody>
          <a:bodyPr>
            <a:normAutofit fontScale="92500" lnSpcReduction="10000"/>
          </a:bodyPr>
          <a:lstStyle/>
          <a:p>
            <a:r>
              <a:rPr lang="en-US" sz="3800" dirty="0"/>
              <a:t>Setting Base Styles w/ CSS</a:t>
            </a:r>
          </a:p>
          <a:p>
            <a:pPr marL="461962" lvl="1" indent="0">
              <a:buNone/>
            </a:pPr>
            <a:r>
              <a:rPr lang="en-US" dirty="0"/>
              <a:t>#</a:t>
            </a:r>
            <a:r>
              <a:rPr lang="en-US" dirty="0" err="1"/>
              <a:t>myContentSlider</a:t>
            </a:r>
            <a:r>
              <a:rPr lang="en-US" dirty="0"/>
              <a:t> {</a:t>
            </a:r>
            <a:br>
              <a:rPr lang="en-US" dirty="0"/>
            </a:br>
            <a:r>
              <a:rPr lang="en-US" dirty="0"/>
              <a:t>        width:100%;</a:t>
            </a:r>
            <a:br>
              <a:rPr lang="en-US" dirty="0"/>
            </a:br>
            <a:r>
              <a:rPr lang="en-US" dirty="0"/>
              <a:t>        height:360px;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r>
              <a:rPr lang="en-US" dirty="0"/>
              <a:t>#</a:t>
            </a:r>
            <a:r>
              <a:rPr lang="en-US" dirty="0" err="1"/>
              <a:t>mySlider</a:t>
            </a:r>
            <a:r>
              <a:rPr lang="en-US" dirty="0"/>
              <a:t> {</a:t>
            </a:r>
            <a:br>
              <a:rPr lang="en-US" dirty="0"/>
            </a:br>
            <a:r>
              <a:rPr lang="en-US" dirty="0"/>
              <a:t>        background:#000000;</a:t>
            </a:r>
            <a:br>
              <a:rPr lang="en-US" dirty="0"/>
            </a:br>
            <a:r>
              <a:rPr lang="en-US" dirty="0"/>
              <a:t>        border:10px solid #000000;</a:t>
            </a:r>
            <a:br>
              <a:rPr lang="en-US" dirty="0"/>
            </a:br>
            <a:r>
              <a:rPr lang="en-US" dirty="0"/>
              <a:t>        height:320px;</a:t>
            </a:r>
            <a:br>
              <a:rPr lang="en-US" dirty="0"/>
            </a:br>
            <a:r>
              <a:rPr lang="en-US" dirty="0"/>
              <a:t>        width:500px;</a:t>
            </a:r>
            <a:br>
              <a:rPr lang="en-US" dirty="0"/>
            </a:br>
            <a:r>
              <a:rPr lang="en-US" dirty="0"/>
              <a:t>        margin:40px auto 0;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r>
              <a:rPr lang="en-US" dirty="0"/>
              <a:t>#</a:t>
            </a:r>
            <a:r>
              <a:rPr lang="en-US" dirty="0" err="1"/>
              <a:t>myMask</a:t>
            </a:r>
            <a:r>
              <a:rPr lang="en-US" dirty="0"/>
              <a:t> {</a:t>
            </a:r>
            <a:br>
              <a:rPr lang="en-US" dirty="0"/>
            </a:br>
            <a:r>
              <a:rPr lang="en-US" dirty="0"/>
              <a:t>        </a:t>
            </a:r>
            <a:r>
              <a:rPr lang="en-US" dirty="0" err="1"/>
              <a:t>overflow:hidden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        height:320px;</a:t>
            </a:r>
            <a:br>
              <a:rPr lang="en-US" dirty="0"/>
            </a:br>
            <a:r>
              <a:rPr lang="en-US" dirty="0"/>
              <a:t>}</a:t>
            </a:r>
            <a:endParaRPr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9074" y="2866813"/>
            <a:ext cx="2352675" cy="1521531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V="1">
            <a:off x="6323012" y="3581400"/>
            <a:ext cx="2590800" cy="30480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9249850" y="4438226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Black Boarder</a:t>
            </a:r>
          </a:p>
        </p:txBody>
      </p:sp>
    </p:spTree>
    <p:extLst>
      <p:ext uri="{BB962C8B-B14F-4D97-AF65-F5344CB8AC3E}">
        <p14:creationId xmlns:p14="http://schemas.microsoft.com/office/powerpoint/2010/main" val="2188863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Share- Picture sliders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79613" y="1828800"/>
            <a:ext cx="7129461" cy="4419600"/>
          </a:xfrm>
        </p:spPr>
        <p:txBody>
          <a:bodyPr>
            <a:normAutofit/>
          </a:bodyPr>
          <a:lstStyle/>
          <a:p>
            <a:r>
              <a:rPr lang="en-US" sz="3800" dirty="0"/>
              <a:t>Setting Base Styles cont.</a:t>
            </a:r>
          </a:p>
          <a:p>
            <a:pPr marL="461962" lvl="1" indent="0">
              <a:buNone/>
            </a:pPr>
            <a:r>
              <a:rPr lang="en-US" dirty="0"/>
              <a:t>#</a:t>
            </a:r>
            <a:r>
              <a:rPr lang="en-US" dirty="0" err="1"/>
              <a:t>mySlider</a:t>
            </a:r>
            <a:r>
              <a:rPr lang="en-US" dirty="0"/>
              <a:t> </a:t>
            </a:r>
            <a:r>
              <a:rPr lang="en-US" dirty="0" err="1"/>
              <a:t>ul</a:t>
            </a:r>
            <a:r>
              <a:rPr lang="en-US" dirty="0"/>
              <a:t> {</a:t>
            </a:r>
            <a:br>
              <a:rPr lang="en-US" dirty="0"/>
            </a:br>
            <a:r>
              <a:rPr lang="en-US" dirty="0"/>
              <a:t>        margin:0;</a:t>
            </a:r>
            <a:br>
              <a:rPr lang="en-US" dirty="0"/>
            </a:br>
            <a:r>
              <a:rPr lang="en-US" dirty="0"/>
              <a:t>        padding:0;</a:t>
            </a:r>
            <a:br>
              <a:rPr lang="en-US" dirty="0"/>
            </a:br>
            <a:r>
              <a:rPr lang="en-US" dirty="0"/>
              <a:t>        </a:t>
            </a:r>
            <a:r>
              <a:rPr lang="en-US" dirty="0" err="1"/>
              <a:t>position:relative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r>
              <a:rPr lang="en-US" dirty="0"/>
              <a:t>#</a:t>
            </a:r>
            <a:r>
              <a:rPr lang="en-US" dirty="0" err="1"/>
              <a:t>mySlider</a:t>
            </a:r>
            <a:r>
              <a:rPr lang="en-US" dirty="0"/>
              <a:t> li {</a:t>
            </a:r>
            <a:br>
              <a:rPr lang="en-US" dirty="0"/>
            </a:br>
            <a:r>
              <a:rPr lang="en-US" dirty="0"/>
              <a:t>        width:500px;</a:t>
            </a:r>
            <a:br>
              <a:rPr lang="en-US" dirty="0"/>
            </a:br>
            <a:r>
              <a:rPr lang="en-US" dirty="0"/>
              <a:t>        height:320px;</a:t>
            </a:r>
            <a:br>
              <a:rPr lang="en-US" dirty="0"/>
            </a:br>
            <a:r>
              <a:rPr lang="en-US" dirty="0"/>
              <a:t>        </a:t>
            </a:r>
            <a:r>
              <a:rPr lang="en-US" dirty="0" err="1"/>
              <a:t>position:absolute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        top:-325px;</a:t>
            </a:r>
            <a:br>
              <a:rPr lang="en-US" dirty="0"/>
            </a:br>
            <a:r>
              <a:rPr lang="en-US" dirty="0"/>
              <a:t>        </a:t>
            </a:r>
            <a:r>
              <a:rPr lang="en-US" dirty="0" err="1"/>
              <a:t>list-style:none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endParaRPr lang="en-US" dirty="0"/>
          </a:p>
          <a:p>
            <a:pPr marL="461962" lvl="1" indent="0">
              <a:buNone/>
            </a:pPr>
            <a:endParaRPr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6212" y="1295400"/>
            <a:ext cx="2438400" cy="157141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09074" y="2866813"/>
            <a:ext cx="2352675" cy="152153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9249850" y="4438226"/>
            <a:ext cx="1905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Height / Width</a:t>
            </a:r>
          </a:p>
          <a:p>
            <a:pPr algn="ctr"/>
            <a:r>
              <a:rPr lang="en-US" b="1" dirty="0">
                <a:solidFill>
                  <a:srgbClr val="FF0000"/>
                </a:solidFill>
              </a:rPr>
              <a:t>&amp;</a:t>
            </a:r>
          </a:p>
          <a:p>
            <a:pPr algn="ctr"/>
            <a:r>
              <a:rPr lang="en-US" b="1" dirty="0">
                <a:solidFill>
                  <a:srgbClr val="FF0000"/>
                </a:solidFill>
              </a:rPr>
              <a:t>Position</a:t>
            </a:r>
          </a:p>
        </p:txBody>
      </p:sp>
    </p:spTree>
    <p:extLst>
      <p:ext uri="{BB962C8B-B14F-4D97-AF65-F5344CB8AC3E}">
        <p14:creationId xmlns:p14="http://schemas.microsoft.com/office/powerpoint/2010/main" val="108089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Share- Picture sliders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79613" y="1828800"/>
            <a:ext cx="6781799" cy="4343400"/>
          </a:xfrm>
        </p:spPr>
        <p:txBody>
          <a:bodyPr>
            <a:normAutofit fontScale="92500" lnSpcReduction="20000"/>
          </a:bodyPr>
          <a:lstStyle/>
          <a:p>
            <a:r>
              <a:rPr lang="en-US" sz="3800" dirty="0"/>
              <a:t>Styling animation w/ CSS</a:t>
            </a:r>
          </a:p>
          <a:p>
            <a:pPr marL="0" indent="0">
              <a:buNone/>
            </a:pPr>
            <a:r>
              <a:rPr lang="en-US" dirty="0"/>
              <a:t>#</a:t>
            </a:r>
            <a:r>
              <a:rPr lang="en-US" dirty="0" err="1"/>
              <a:t>mySlider</a:t>
            </a:r>
            <a:r>
              <a:rPr lang="en-US" dirty="0"/>
              <a:t> </a:t>
            </a:r>
            <a:r>
              <a:rPr lang="en-US" dirty="0" err="1"/>
              <a:t>li.firstanimation</a:t>
            </a:r>
            <a:r>
              <a:rPr lang="en-US" dirty="0"/>
              <a:t> {</a:t>
            </a:r>
            <a:br>
              <a:rPr lang="en-US" sz="4000" dirty="0"/>
            </a:br>
            <a:r>
              <a:rPr lang="en-US" dirty="0"/>
              <a:t>        </a:t>
            </a:r>
            <a:r>
              <a:rPr lang="en-US" dirty="0" err="1"/>
              <a:t>animation:roundOne</a:t>
            </a:r>
            <a:r>
              <a:rPr lang="en-US" dirty="0"/>
              <a:t> 25s linear infinite; </a:t>
            </a:r>
            <a:br>
              <a:rPr lang="en-US" sz="4000" dirty="0"/>
            </a:br>
            <a:r>
              <a:rPr lang="en-US" dirty="0"/>
              <a:t>}</a:t>
            </a:r>
            <a:br>
              <a:rPr lang="en-US" sz="4000" dirty="0"/>
            </a:br>
            <a:r>
              <a:rPr lang="en-US" dirty="0"/>
              <a:t>#</a:t>
            </a:r>
            <a:r>
              <a:rPr lang="en-US" dirty="0" err="1"/>
              <a:t>mySlider</a:t>
            </a:r>
            <a:r>
              <a:rPr lang="en-US" dirty="0"/>
              <a:t> </a:t>
            </a:r>
            <a:r>
              <a:rPr lang="en-US" dirty="0" err="1"/>
              <a:t>li.secondanimation</a:t>
            </a:r>
            <a:r>
              <a:rPr lang="en-US" dirty="0"/>
              <a:t> {</a:t>
            </a:r>
            <a:br>
              <a:rPr lang="en-US" sz="4000" dirty="0"/>
            </a:br>
            <a:r>
              <a:rPr lang="en-US" dirty="0"/>
              <a:t>        </a:t>
            </a:r>
            <a:r>
              <a:rPr lang="en-US" dirty="0" err="1"/>
              <a:t>animation:roundTwo</a:t>
            </a:r>
            <a:r>
              <a:rPr lang="en-US" dirty="0"/>
              <a:t> 25s linear infinite;</a:t>
            </a:r>
            <a:br>
              <a:rPr lang="en-US" sz="4000" dirty="0"/>
            </a:br>
            <a:r>
              <a:rPr lang="en-US" dirty="0"/>
              <a:t>}</a:t>
            </a:r>
            <a:br>
              <a:rPr lang="en-US" sz="4000" dirty="0"/>
            </a:br>
            <a:r>
              <a:rPr lang="en-US" dirty="0"/>
              <a:t>#</a:t>
            </a:r>
            <a:r>
              <a:rPr lang="en-US" dirty="0" err="1"/>
              <a:t>mySlider</a:t>
            </a:r>
            <a:r>
              <a:rPr lang="en-US" dirty="0"/>
              <a:t> </a:t>
            </a:r>
            <a:r>
              <a:rPr lang="en-US" dirty="0" err="1"/>
              <a:t>li.thirdanimation</a:t>
            </a:r>
            <a:r>
              <a:rPr lang="en-US" dirty="0"/>
              <a:t> {</a:t>
            </a:r>
            <a:br>
              <a:rPr lang="en-US" sz="4000" dirty="0"/>
            </a:br>
            <a:r>
              <a:rPr lang="en-US" dirty="0"/>
              <a:t>        </a:t>
            </a:r>
            <a:r>
              <a:rPr lang="en-US" dirty="0" err="1"/>
              <a:t>animation:roundThree</a:t>
            </a:r>
            <a:r>
              <a:rPr lang="en-US" dirty="0"/>
              <a:t> 25s linear infinite;</a:t>
            </a:r>
            <a:br>
              <a:rPr lang="en-US" sz="4000" dirty="0"/>
            </a:br>
            <a:r>
              <a:rPr lang="en-US" dirty="0"/>
              <a:t>}</a:t>
            </a:r>
            <a:br>
              <a:rPr lang="en-US" sz="4000" dirty="0"/>
            </a:br>
            <a:r>
              <a:rPr lang="en-US" dirty="0"/>
              <a:t>#</a:t>
            </a:r>
            <a:r>
              <a:rPr lang="en-US" dirty="0" err="1"/>
              <a:t>mySlider</a:t>
            </a:r>
            <a:r>
              <a:rPr lang="en-US" dirty="0"/>
              <a:t> </a:t>
            </a:r>
            <a:r>
              <a:rPr lang="en-US" dirty="0" err="1"/>
              <a:t>li.fourthanimation</a:t>
            </a:r>
            <a:r>
              <a:rPr lang="en-US" dirty="0"/>
              <a:t> {</a:t>
            </a:r>
            <a:br>
              <a:rPr lang="en-US" sz="4000" dirty="0"/>
            </a:br>
            <a:r>
              <a:rPr lang="en-US" dirty="0"/>
              <a:t>        </a:t>
            </a:r>
            <a:r>
              <a:rPr lang="en-US" dirty="0" err="1"/>
              <a:t>animation:roundFour</a:t>
            </a:r>
            <a:r>
              <a:rPr lang="en-US" dirty="0"/>
              <a:t> 25s linear infinite;</a:t>
            </a:r>
            <a:br>
              <a:rPr lang="en-US" sz="4000" dirty="0"/>
            </a:br>
            <a:r>
              <a:rPr lang="en-US" dirty="0"/>
              <a:t>}</a:t>
            </a:r>
            <a:br>
              <a:rPr lang="en-US" sz="4000" dirty="0"/>
            </a:br>
            <a:r>
              <a:rPr lang="en-US" dirty="0"/>
              <a:t>#</a:t>
            </a:r>
            <a:r>
              <a:rPr lang="en-US" dirty="0" err="1"/>
              <a:t>mySlider</a:t>
            </a:r>
            <a:r>
              <a:rPr lang="en-US" dirty="0"/>
              <a:t> </a:t>
            </a:r>
            <a:r>
              <a:rPr lang="en-US" dirty="0" err="1"/>
              <a:t>li.fifthanimation</a:t>
            </a:r>
            <a:r>
              <a:rPr lang="en-US" dirty="0"/>
              <a:t> {</a:t>
            </a:r>
            <a:br>
              <a:rPr lang="en-US" sz="4000" dirty="0"/>
            </a:br>
            <a:r>
              <a:rPr lang="en-US" dirty="0"/>
              <a:t>        </a:t>
            </a:r>
            <a:r>
              <a:rPr lang="en-US" dirty="0" err="1"/>
              <a:t>animation:roundFive</a:t>
            </a:r>
            <a:r>
              <a:rPr lang="en-US" dirty="0"/>
              <a:t> 25s linear infinite;</a:t>
            </a:r>
            <a:br>
              <a:rPr lang="en-US" sz="4000" dirty="0"/>
            </a:br>
            <a:r>
              <a:rPr lang="en-US" dirty="0"/>
              <a:t>}</a:t>
            </a:r>
            <a:endParaRPr lang="en-US" sz="3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3807" y="1680749"/>
            <a:ext cx="2377942" cy="154668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2412" y="4581728"/>
            <a:ext cx="2377942" cy="153504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502583" y="6254205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Sets slideshow duration to 25s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66212" y="243563"/>
            <a:ext cx="2422400" cy="156110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26669" y="3143088"/>
            <a:ext cx="2352675" cy="1521531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9083808" y="228600"/>
            <a:ext cx="2393684" cy="5888168"/>
          </a:xfrm>
          <a:prstGeom prst="rect">
            <a:avLst/>
          </a:prstGeom>
          <a:noFill/>
          <a:ln w="127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522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Share- Picture sliders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79613" y="1828800"/>
            <a:ext cx="7129461" cy="4419600"/>
          </a:xfrm>
        </p:spPr>
        <p:txBody>
          <a:bodyPr>
            <a:normAutofit fontScale="85000" lnSpcReduction="20000"/>
          </a:bodyPr>
          <a:lstStyle/>
          <a:p>
            <a:r>
              <a:rPr lang="en-US" sz="3800" dirty="0"/>
              <a:t>Styling slider w/ CSS</a:t>
            </a:r>
          </a:p>
          <a:p>
            <a:pPr marL="0" indent="0">
              <a:buNone/>
            </a:pPr>
            <a:r>
              <a:rPr lang="en-US" dirty="0"/>
              <a:t>#</a:t>
            </a:r>
            <a:r>
              <a:rPr lang="en-US" dirty="0" err="1"/>
              <a:t>mySlider</a:t>
            </a:r>
            <a:r>
              <a:rPr lang="en-US" dirty="0"/>
              <a:t> .</a:t>
            </a:r>
            <a:r>
              <a:rPr lang="en-US" dirty="0" err="1"/>
              <a:t>myInfoTab</a:t>
            </a:r>
            <a:r>
              <a:rPr lang="en-US" dirty="0"/>
              <a:t> {</a:t>
            </a:r>
            <a:br>
              <a:rPr lang="en-US" dirty="0"/>
            </a:br>
            <a:r>
              <a:rPr lang="en-US" dirty="0"/>
              <a:t>        </a:t>
            </a:r>
            <a:r>
              <a:rPr lang="en-US" dirty="0" err="1"/>
              <a:t>background:rgba</a:t>
            </a:r>
            <a:r>
              <a:rPr lang="en-US" dirty="0"/>
              <a:t>(0,0,0,0.7);</a:t>
            </a:r>
            <a:br>
              <a:rPr lang="en-US" dirty="0"/>
            </a:br>
            <a:r>
              <a:rPr lang="en-US" dirty="0"/>
              <a:t>        width:300px;</a:t>
            </a:r>
            <a:br>
              <a:rPr lang="en-US" dirty="0"/>
            </a:br>
            <a:r>
              <a:rPr lang="en-US" dirty="0"/>
              <a:t>        height:60px;</a:t>
            </a:r>
            <a:br>
              <a:rPr lang="en-US" dirty="0"/>
            </a:br>
            <a:r>
              <a:rPr lang="en-US" dirty="0"/>
              <a:t>        </a:t>
            </a:r>
            <a:r>
              <a:rPr lang="en-US" dirty="0" err="1"/>
              <a:t>position:relative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        bottom:75px;</a:t>
            </a:r>
            <a:br>
              <a:rPr lang="en-US" dirty="0"/>
            </a:br>
            <a:r>
              <a:rPr lang="en-US" dirty="0"/>
              <a:t>        left:-320px;</a:t>
            </a:r>
            <a:br>
              <a:rPr lang="en-US" dirty="0"/>
            </a:br>
            <a:r>
              <a:rPr lang="en-US" dirty="0"/>
              <a:t>        </a:t>
            </a:r>
            <a:r>
              <a:rPr lang="en-US" dirty="0" err="1"/>
              <a:t>transition:all</a:t>
            </a:r>
            <a:r>
              <a:rPr lang="en-US" dirty="0"/>
              <a:t> 0.3s ease-in-out;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r>
              <a:rPr lang="en-US" dirty="0"/>
              <a:t>#</a:t>
            </a:r>
            <a:r>
              <a:rPr lang="en-US" dirty="0" err="1"/>
              <a:t>mySlider</a:t>
            </a:r>
            <a:r>
              <a:rPr lang="en-US" dirty="0"/>
              <a:t> .</a:t>
            </a:r>
            <a:r>
              <a:rPr lang="en-US" dirty="0" err="1"/>
              <a:t>myInfoTab</a:t>
            </a:r>
            <a:r>
              <a:rPr lang="en-US" dirty="0"/>
              <a:t> h1 {</a:t>
            </a:r>
            <a:br>
              <a:rPr lang="en-US" dirty="0"/>
            </a:br>
            <a:r>
              <a:rPr lang="en-US" dirty="0"/>
              <a:t>        color:#</a:t>
            </a:r>
            <a:r>
              <a:rPr lang="en-US" dirty="0" err="1"/>
              <a:t>ffffff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        font-size:24px;</a:t>
            </a:r>
            <a:br>
              <a:rPr lang="en-US" dirty="0"/>
            </a:br>
            <a:r>
              <a:rPr lang="en-US" dirty="0"/>
              <a:t>        font-weight:300;</a:t>
            </a:r>
            <a:br>
              <a:rPr lang="en-US" dirty="0"/>
            </a:br>
            <a:r>
              <a:rPr lang="en-US" dirty="0"/>
              <a:t>        line-height:60px;</a:t>
            </a:r>
            <a:br>
              <a:rPr lang="en-US" dirty="0"/>
            </a:br>
            <a:r>
              <a:rPr lang="en-US" dirty="0"/>
              <a:t>        padding:0 0 0 20px;</a:t>
            </a:r>
            <a:br>
              <a:rPr lang="en-US" dirty="0"/>
            </a:br>
            <a:r>
              <a:rPr lang="en-US" dirty="0"/>
              <a:t>}</a:t>
            </a:r>
            <a:endParaRPr lang="en-US" sz="38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8372" y="1828800"/>
            <a:ext cx="5241403" cy="33528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313612" y="1371600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On hover text from .</a:t>
            </a:r>
            <a:r>
              <a:rPr lang="en-US" b="1" dirty="0" err="1"/>
              <a:t>myInfoTab</a:t>
            </a:r>
            <a:endParaRPr lang="en-US" b="1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3612" y="4714875"/>
            <a:ext cx="1619250" cy="314325"/>
          </a:xfrm>
          <a:prstGeom prst="rect">
            <a:avLst/>
          </a:prstGeom>
        </p:spPr>
      </p:pic>
      <p:sp>
        <p:nvSpPr>
          <p:cNvPr id="11" name="Arrow: Right 10"/>
          <p:cNvSpPr/>
          <p:nvPr/>
        </p:nvSpPr>
        <p:spPr>
          <a:xfrm rot="10800000">
            <a:off x="9033859" y="4714875"/>
            <a:ext cx="895350" cy="24177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539831" y="5350302"/>
            <a:ext cx="32003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FF0000"/>
                </a:solidFill>
              </a:rPr>
              <a:t>0.3s to fly in or out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FF0000"/>
                </a:solidFill>
              </a:rPr>
              <a:t>Display at bottom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FF0000"/>
                </a:solidFill>
              </a:rPr>
              <a:t>Left justify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FF0000"/>
                </a:solidFill>
              </a:rPr>
              <a:t>ease-in-out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4780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Share- Picture sliders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79613" y="1828800"/>
            <a:ext cx="7129461" cy="4419600"/>
          </a:xfrm>
        </p:spPr>
        <p:txBody>
          <a:bodyPr>
            <a:normAutofit fontScale="92500" lnSpcReduction="10000"/>
          </a:bodyPr>
          <a:lstStyle/>
          <a:p>
            <a:r>
              <a:rPr lang="en-US" sz="3800" dirty="0"/>
              <a:t>Controlling actions w/ CSS</a:t>
            </a:r>
          </a:p>
          <a:p>
            <a:pPr marL="0" indent="0">
              <a:buNone/>
            </a:pPr>
            <a:r>
              <a:rPr lang="en-US" dirty="0"/>
              <a:t>#</a:t>
            </a:r>
            <a:r>
              <a:rPr lang="en-US" dirty="0" err="1"/>
              <a:t>mySlider</a:t>
            </a:r>
            <a:r>
              <a:rPr lang="en-US" dirty="0"/>
              <a:t> </a:t>
            </a:r>
            <a:r>
              <a:rPr lang="en-US" dirty="0" err="1"/>
              <a:t>li#first:hover</a:t>
            </a:r>
            <a:r>
              <a:rPr lang="en-US" dirty="0"/>
              <a:t> .</a:t>
            </a:r>
            <a:r>
              <a:rPr lang="en-US" dirty="0" err="1"/>
              <a:t>myInfoTab</a:t>
            </a:r>
            <a:r>
              <a:rPr lang="en-US" dirty="0"/>
              <a:t>, </a:t>
            </a:r>
            <a:br>
              <a:rPr lang="en-US" dirty="0"/>
            </a:br>
            <a:r>
              <a:rPr lang="en-US" dirty="0"/>
              <a:t>#</a:t>
            </a:r>
            <a:r>
              <a:rPr lang="en-US" dirty="0" err="1"/>
              <a:t>mySlider</a:t>
            </a:r>
            <a:r>
              <a:rPr lang="en-US" dirty="0"/>
              <a:t> </a:t>
            </a:r>
            <a:r>
              <a:rPr lang="en-US" dirty="0" err="1"/>
              <a:t>li#second:hover</a:t>
            </a:r>
            <a:r>
              <a:rPr lang="en-US" dirty="0"/>
              <a:t> .</a:t>
            </a:r>
            <a:r>
              <a:rPr lang="en-US" dirty="0" err="1"/>
              <a:t>myInfoTab</a:t>
            </a:r>
            <a:r>
              <a:rPr lang="en-US" dirty="0"/>
              <a:t>, </a:t>
            </a:r>
            <a:br>
              <a:rPr lang="en-US" dirty="0"/>
            </a:br>
            <a:r>
              <a:rPr lang="en-US" dirty="0"/>
              <a:t>#</a:t>
            </a:r>
            <a:r>
              <a:rPr lang="en-US" dirty="0" err="1"/>
              <a:t>mySlider</a:t>
            </a:r>
            <a:r>
              <a:rPr lang="en-US" dirty="0"/>
              <a:t> </a:t>
            </a:r>
            <a:r>
              <a:rPr lang="en-US" dirty="0" err="1"/>
              <a:t>li#third:hover</a:t>
            </a:r>
            <a:r>
              <a:rPr lang="en-US" dirty="0"/>
              <a:t> .</a:t>
            </a:r>
            <a:r>
              <a:rPr lang="en-US" dirty="0" err="1"/>
              <a:t>myInfoTab</a:t>
            </a:r>
            <a:r>
              <a:rPr lang="en-US" dirty="0"/>
              <a:t>, </a:t>
            </a:r>
            <a:br>
              <a:rPr lang="en-US" dirty="0"/>
            </a:br>
            <a:r>
              <a:rPr lang="en-US" dirty="0"/>
              <a:t>#</a:t>
            </a:r>
            <a:r>
              <a:rPr lang="en-US" dirty="0" err="1"/>
              <a:t>mySlider</a:t>
            </a:r>
            <a:r>
              <a:rPr lang="en-US" dirty="0"/>
              <a:t> </a:t>
            </a:r>
            <a:r>
              <a:rPr lang="en-US" dirty="0" err="1"/>
              <a:t>li#fourth:hover</a:t>
            </a:r>
            <a:r>
              <a:rPr lang="en-US" dirty="0"/>
              <a:t> .</a:t>
            </a:r>
            <a:r>
              <a:rPr lang="en-US" dirty="0" err="1"/>
              <a:t>myInfoTab</a:t>
            </a:r>
            <a:r>
              <a:rPr lang="en-US" dirty="0"/>
              <a:t>, </a:t>
            </a:r>
            <a:br>
              <a:rPr lang="en-US" dirty="0"/>
            </a:br>
            <a:r>
              <a:rPr lang="en-US" dirty="0"/>
              <a:t>#</a:t>
            </a:r>
            <a:r>
              <a:rPr lang="en-US" dirty="0" err="1"/>
              <a:t>mySlider</a:t>
            </a:r>
            <a:r>
              <a:rPr lang="en-US" dirty="0"/>
              <a:t> </a:t>
            </a:r>
            <a:r>
              <a:rPr lang="en-US" dirty="0" err="1"/>
              <a:t>li#fifth:hover</a:t>
            </a:r>
            <a:r>
              <a:rPr lang="en-US" dirty="0"/>
              <a:t> .</a:t>
            </a:r>
            <a:r>
              <a:rPr lang="en-US" dirty="0" err="1"/>
              <a:t>myInfoTab</a:t>
            </a:r>
            <a:r>
              <a:rPr lang="en-US" dirty="0"/>
              <a:t> {</a:t>
            </a:r>
            <a:br>
              <a:rPr lang="en-US" dirty="0"/>
            </a:br>
            <a:r>
              <a:rPr lang="en-US" dirty="0"/>
              <a:t>        left:0px;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r>
              <a:rPr lang="en-US" dirty="0"/>
              <a:t>#</a:t>
            </a:r>
            <a:r>
              <a:rPr lang="en-US" dirty="0" err="1"/>
              <a:t>mySlider:hover</a:t>
            </a:r>
            <a:r>
              <a:rPr lang="en-US" dirty="0"/>
              <a:t> li, </a:t>
            </a:r>
            <a:br>
              <a:rPr lang="en-US" dirty="0"/>
            </a:br>
            <a:r>
              <a:rPr lang="en-US" dirty="0"/>
              <a:t>#</a:t>
            </a:r>
            <a:r>
              <a:rPr lang="en-US" dirty="0" err="1"/>
              <a:t>mySlider:hover</a:t>
            </a:r>
            <a:r>
              <a:rPr lang="en-US" dirty="0"/>
              <a:t> .</a:t>
            </a:r>
            <a:r>
              <a:rPr lang="en-US" dirty="0" err="1"/>
              <a:t>loadingBar</a:t>
            </a:r>
            <a:r>
              <a:rPr lang="en-US" dirty="0"/>
              <a:t> {</a:t>
            </a:r>
            <a:br>
              <a:rPr lang="en-US" dirty="0"/>
            </a:br>
            <a:r>
              <a:rPr lang="en-US" dirty="0"/>
              <a:t>        </a:t>
            </a:r>
            <a:r>
              <a:rPr lang="en-US" dirty="0" err="1"/>
              <a:t>animation-play-state:paused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endParaRPr lang="en-US" sz="3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7612" y="1600200"/>
            <a:ext cx="2377942" cy="153504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2212" y="3363840"/>
            <a:ext cx="4038600" cy="2607050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H="1">
            <a:off x="9561512" y="2475720"/>
            <a:ext cx="571500" cy="316308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668293" y="6063734"/>
            <a:ext cx="533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On hover the .</a:t>
            </a:r>
            <a:r>
              <a:rPr lang="en-US" b="1" dirty="0" err="1">
                <a:solidFill>
                  <a:srgbClr val="FF0000"/>
                </a:solidFill>
              </a:rPr>
              <a:t>myInfoTab</a:t>
            </a:r>
            <a:r>
              <a:rPr lang="en-US" b="1" dirty="0">
                <a:solidFill>
                  <a:srgbClr val="FF0000"/>
                </a:solidFill>
              </a:rPr>
              <a:t> content is displayed</a:t>
            </a:r>
          </a:p>
        </p:txBody>
      </p:sp>
    </p:spTree>
    <p:extLst>
      <p:ext uri="{BB962C8B-B14F-4D97-AF65-F5344CB8AC3E}">
        <p14:creationId xmlns:p14="http://schemas.microsoft.com/office/powerpoint/2010/main" val="915974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Ocean Waves 16x9">
  <a:themeElements>
    <a:clrScheme name="Ocean Waves">
      <a:dk1>
        <a:sysClr val="windowText" lastClr="000000"/>
      </a:dk1>
      <a:lt1>
        <a:sysClr val="window" lastClr="FFFFFF"/>
      </a:lt1>
      <a:dk2>
        <a:srgbClr val="134251"/>
      </a:dk2>
      <a:lt2>
        <a:srgbClr val="83BEC0"/>
      </a:lt2>
      <a:accent1>
        <a:srgbClr val="339C9F"/>
      </a:accent1>
      <a:accent2>
        <a:srgbClr val="E68010"/>
      </a:accent2>
      <a:accent3>
        <a:srgbClr val="8EB414"/>
      </a:accent3>
      <a:accent4>
        <a:srgbClr val="0CB89B"/>
      </a:accent4>
      <a:accent5>
        <a:srgbClr val="ECB720"/>
      </a:accent5>
      <a:accent6>
        <a:srgbClr val="319762"/>
      </a:accent6>
      <a:hlink>
        <a:srgbClr val="E68010"/>
      </a:hlink>
      <a:folHlink>
        <a:srgbClr val="339C9F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cean waves nature presentation (widescreen).potx" id="{1FE9163D-5548-432F-82B6-65BFDB1BFAF3}" vid="{2D48191D-94F2-482B-9433-3810ECBC6178}"/>
    </a:ext>
  </a:extLst>
</a:theme>
</file>

<file path=ppt/theme/theme2.xml><?xml version="1.0" encoding="utf-8"?>
<a:theme xmlns:a="http://schemas.openxmlformats.org/drawingml/2006/main" name="Office Theme">
  <a:themeElements>
    <a:clrScheme name="Ocean Waves">
      <a:dk1>
        <a:sysClr val="windowText" lastClr="000000"/>
      </a:dk1>
      <a:lt1>
        <a:sysClr val="window" lastClr="FFFFFF"/>
      </a:lt1>
      <a:dk2>
        <a:srgbClr val="134251"/>
      </a:dk2>
      <a:lt2>
        <a:srgbClr val="83BEC0"/>
      </a:lt2>
      <a:accent1>
        <a:srgbClr val="339C9F"/>
      </a:accent1>
      <a:accent2>
        <a:srgbClr val="E68010"/>
      </a:accent2>
      <a:accent3>
        <a:srgbClr val="8EB414"/>
      </a:accent3>
      <a:accent4>
        <a:srgbClr val="0CB89B"/>
      </a:accent4>
      <a:accent5>
        <a:srgbClr val="ECB720"/>
      </a:accent5>
      <a:accent6>
        <a:srgbClr val="319762"/>
      </a:accent6>
      <a:hlink>
        <a:srgbClr val="E68010"/>
      </a:hlink>
      <a:folHlink>
        <a:srgbClr val="339C9F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cean Waves">
      <a:dk1>
        <a:sysClr val="windowText" lastClr="000000"/>
      </a:dk1>
      <a:lt1>
        <a:sysClr val="window" lastClr="FFFFFF"/>
      </a:lt1>
      <a:dk2>
        <a:srgbClr val="134251"/>
      </a:dk2>
      <a:lt2>
        <a:srgbClr val="83BEC0"/>
      </a:lt2>
      <a:accent1>
        <a:srgbClr val="339C9F"/>
      </a:accent1>
      <a:accent2>
        <a:srgbClr val="E68010"/>
      </a:accent2>
      <a:accent3>
        <a:srgbClr val="8EB414"/>
      </a:accent3>
      <a:accent4>
        <a:srgbClr val="0CB89B"/>
      </a:accent4>
      <a:accent5>
        <a:srgbClr val="ECB720"/>
      </a:accent5>
      <a:accent6>
        <a:srgbClr val="319762"/>
      </a:accent6>
      <a:hlink>
        <a:srgbClr val="E68010"/>
      </a:hlink>
      <a:folHlink>
        <a:srgbClr val="339C9F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Props1.xml><?xml version="1.0" encoding="utf-8"?>
<ds:datastoreItem xmlns:ds="http://schemas.openxmlformats.org/officeDocument/2006/customXml" ds:itemID="{2B6DE00F-F2BC-4082-AB87-D0D78777DE1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6A2223A-9182-462D-922F-5606A5A9076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45C5BB1-9D2C-412A-AE6C-0FC75190A4CE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40262f94-9f35-4ac3-9a90-690165a166b7"/>
    <ds:schemaRef ds:uri="a4f35948-e619-41b3-aa29-22878b09cfd2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Ocean waves nature presentation (widescreen)</Template>
  <TotalTime>257</TotalTime>
  <Words>396</Words>
  <Application>Microsoft Office PowerPoint</Application>
  <PresentationFormat>Custom</PresentationFormat>
  <Paragraphs>87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Century Gothic</vt:lpstr>
      <vt:lpstr>Wingdings</vt:lpstr>
      <vt:lpstr>Ocean Waves 16x9</vt:lpstr>
      <vt:lpstr>Feeling Swamped?</vt:lpstr>
      <vt:lpstr>The secret to Skilled</vt:lpstr>
      <vt:lpstr>Share how you changed out your code</vt:lpstr>
      <vt:lpstr>Share- Picture sliders</vt:lpstr>
      <vt:lpstr>Share- Picture sliders</vt:lpstr>
      <vt:lpstr>Share- Picture sliders</vt:lpstr>
      <vt:lpstr>Share- Picture sliders</vt:lpstr>
      <vt:lpstr>Share- Picture sliders</vt:lpstr>
      <vt:lpstr>Share- Picture sliders</vt:lpstr>
      <vt:lpstr>Share- Picture sliders</vt:lpstr>
      <vt:lpstr>Share- making image scroll</vt:lpstr>
      <vt:lpstr>Two Content Layout with SmartArt</vt:lpstr>
      <vt:lpstr>Take a deep breath &amp; dive right in! 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Feeling Swamped?</dc:title>
  <dc:creator>Ronda Hollander</dc:creator>
  <cp:lastModifiedBy>Ronda Hollander</cp:lastModifiedBy>
  <cp:revision>14</cp:revision>
  <dcterms:created xsi:type="dcterms:W3CDTF">2017-11-10T00:31:09Z</dcterms:created>
  <dcterms:modified xsi:type="dcterms:W3CDTF">2017-11-10T04:49:05Z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