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" userDrawn="1">
          <p15:clr>
            <a:srgbClr val="A4A3A4"/>
          </p15:clr>
        </p15:guide>
        <p15:guide id="2" orient="horz" pos="4033" userDrawn="1">
          <p15:clr>
            <a:srgbClr val="A4A3A4"/>
          </p15:clr>
        </p15:guide>
        <p15:guide id="3" orient="horz" pos="1904" userDrawn="1">
          <p15:clr>
            <a:srgbClr val="A4A3A4"/>
          </p15:clr>
        </p15:guide>
        <p15:guide id="4" pos="5473" userDrawn="1">
          <p15:clr>
            <a:srgbClr val="A4A3A4"/>
          </p15:clr>
        </p15:guide>
        <p15:guide id="5" pos="432" userDrawn="1">
          <p15:clr>
            <a:srgbClr val="A4A3A4"/>
          </p15:clr>
        </p15:guide>
        <p15:guide id="6" pos="2776" userDrawn="1">
          <p15:clr>
            <a:srgbClr val="A4A3A4"/>
          </p15:clr>
        </p15:guide>
        <p15:guide id="7" orient="horz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9AFC8"/>
    <a:srgbClr val="836CA2"/>
    <a:srgbClr val="53565A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3" autoAdjust="0"/>
    <p:restoredTop sz="88690"/>
  </p:normalViewPr>
  <p:slideViewPr>
    <p:cSldViewPr snapToGrid="0" snapToObjects="1">
      <p:cViewPr varScale="1">
        <p:scale>
          <a:sx n="130" d="100"/>
          <a:sy n="130" d="100"/>
        </p:scale>
        <p:origin x="2840" y="184"/>
      </p:cViewPr>
      <p:guideLst>
        <p:guide orient="horz" pos="291"/>
        <p:guide orient="horz" pos="4033"/>
        <p:guide orient="horz" pos="1904"/>
        <p:guide pos="5473"/>
        <p:guide pos="432"/>
        <p:guide pos="2776"/>
        <p:guide orient="horz"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2044-5D26-E448-8696-F452F46A029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F134-A476-8F42-B0AF-2FFFE6F2B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69D94-2B78-F841-9B5E-78BC59F8D0B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B1B5E-696F-8A4A-9730-0DDA82FF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9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186306"/>
            <a:ext cx="7451889" cy="485389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83000"/>
              </a:lnSpc>
              <a:defRPr sz="38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513" y="5305075"/>
            <a:ext cx="7376519" cy="215444"/>
          </a:xfr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400" b="1" i="0" cap="none" baseline="0">
                <a:solidFill>
                  <a:schemeClr val="tx2"/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306372" y="617955"/>
            <a:ext cx="2006867" cy="876369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9"/>
          <p:cNvSpPr txBox="1">
            <a:spLocks/>
          </p:cNvSpPr>
          <p:nvPr userDrawn="1"/>
        </p:nvSpPr>
        <p:spPr>
          <a:xfrm>
            <a:off x="457198" y="2750604"/>
            <a:ext cx="8229600" cy="357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342891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3800" b="1" i="0" kern="1200" cap="none">
                <a:solidFill>
                  <a:srgbClr val="FFD7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NYU School </a:t>
            </a:r>
            <a:r>
              <a:rPr lang="en-US" sz="2800">
                <a:solidFill>
                  <a:schemeClr val="accent1"/>
                </a:solidFill>
              </a:rPr>
              <a:t>of Medicine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42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200" y="1268985"/>
            <a:ext cx="8229600" cy="215444"/>
          </a:xfrm>
        </p:spPr>
        <p:txBody>
          <a:bodyPr>
            <a:noAutofit/>
          </a:bodyPr>
          <a:lstStyle>
            <a:lvl1pPr marL="0" indent="0"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0">
              <a:buNone/>
              <a:defRPr/>
            </a:lvl2pPr>
          </a:lstStyle>
          <a:p>
            <a:pPr marL="0" lvl="0" indent="0" algn="l" defTabSz="3429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None/>
            </a:pPr>
            <a:r>
              <a:rPr lang="en-US"/>
              <a:t>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2481072" cy="4305300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1500"/>
              </a:spcBef>
              <a:buNone/>
              <a:defRPr lang="en-US" sz="1200" b="1" dirty="0">
                <a:solidFill>
                  <a:schemeClr val="tx1"/>
                </a:solidFill>
              </a:defRPr>
            </a:lvl1pPr>
            <a:lvl2pPr marL="341313" indent="-341313"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21"/>
          </p:nvPr>
        </p:nvSpPr>
        <p:spPr>
          <a:xfrm>
            <a:off x="3200400" y="1752600"/>
            <a:ext cx="2481072" cy="4305300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1500"/>
              </a:spcBef>
              <a:buNone/>
              <a:defRPr lang="en-US" sz="1200" b="1" dirty="0">
                <a:solidFill>
                  <a:schemeClr val="tx1"/>
                </a:solidFill>
              </a:defRPr>
            </a:lvl1pPr>
            <a:lvl2pPr marL="341313" indent="-341313"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5943600" y="1752600"/>
            <a:ext cx="2481072" cy="4305300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1500"/>
              </a:spcBef>
              <a:buNone/>
              <a:defRPr lang="en-US" sz="1200" b="1" dirty="0">
                <a:solidFill>
                  <a:schemeClr val="tx1"/>
                </a:solidFill>
              </a:defRPr>
            </a:lvl1pPr>
            <a:lvl2pPr marL="341313" indent="-341313"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211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9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2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4" pos="4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124" y="3193551"/>
            <a:ext cx="8016283" cy="470898"/>
          </a:xfrm>
        </p:spPr>
        <p:txBody>
          <a:bodyPr anchor="ctr" anchorCtr="0">
            <a:noAutofit/>
          </a:bodyPr>
          <a:lstStyle>
            <a:lvl1pPr algn="l">
              <a:defRPr sz="36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980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/>
          </p:nvPr>
        </p:nvSpPr>
        <p:spPr>
          <a:xfrm>
            <a:off x="457203" y="1561713"/>
            <a:ext cx="3895344" cy="4496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/>
          </p:nvPr>
        </p:nvSpPr>
        <p:spPr>
          <a:xfrm>
            <a:off x="4791455" y="1561713"/>
            <a:ext cx="3895344" cy="4496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72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37348"/>
            <a:ext cx="3886200" cy="422055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346337"/>
            <a:ext cx="3886200" cy="406265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sz="1800" b="1"/>
            </a:lvl1pPr>
            <a:lvl2pPr marL="23018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00600" y="1346337"/>
            <a:ext cx="3886200" cy="406265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sz="1800" b="1"/>
            </a:lvl1pPr>
            <a:lvl2pPr marL="23018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4800600" y="1837348"/>
            <a:ext cx="3886200" cy="4220552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7919867" y="6350476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969"/>
            <a:ext cx="5088731" cy="68589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2" y="1162324"/>
            <a:ext cx="4087733" cy="3488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000" b="1" i="0" kern="1200" cap="none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342891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2" y="1655064"/>
            <a:ext cx="4087913" cy="4407408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232082" y="4076701"/>
            <a:ext cx="3454719" cy="1955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>
                <a:solidFill>
                  <a:schemeClr val="tx1"/>
                </a:solidFill>
              </a:defRPr>
            </a:lvl2pPr>
            <a:lvl3pPr marL="228594" indent="-228594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466332" indent="-223833"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685783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Caption for content above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7919867" y="6350476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C5C6BA4C-4B4A-410F-9197-C6D481F64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82419" y="-970"/>
            <a:ext cx="4063962" cy="3759696"/>
          </a:xfrm>
          <a:custGeom>
            <a:avLst/>
            <a:gdLst>
              <a:gd name="connsiteX0" fmla="*/ 0 w 4035853"/>
              <a:gd name="connsiteY0" fmla="*/ 0 h 2697096"/>
              <a:gd name="connsiteX1" fmla="*/ 4035853 w 4035853"/>
              <a:gd name="connsiteY1" fmla="*/ 0 h 2697096"/>
              <a:gd name="connsiteX2" fmla="*/ 4035853 w 4035853"/>
              <a:gd name="connsiteY2" fmla="*/ 2697096 h 2697096"/>
              <a:gd name="connsiteX3" fmla="*/ 0 w 4035853"/>
              <a:gd name="connsiteY3" fmla="*/ 2697096 h 2697096"/>
              <a:gd name="connsiteX4" fmla="*/ 0 w 4035853"/>
              <a:gd name="connsiteY4" fmla="*/ 0 h 269709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323823 w 4035853"/>
              <a:gd name="connsiteY3" fmla="*/ 2700356 h 2700356"/>
              <a:gd name="connsiteX4" fmla="*/ 0 w 4035853"/>
              <a:gd name="connsiteY4" fmla="*/ 2697096 h 2700356"/>
              <a:gd name="connsiteX5" fmla="*/ 0 w 4035853"/>
              <a:gd name="connsiteY5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323823 w 4035853"/>
              <a:gd name="connsiteY3" fmla="*/ 2700356 h 2700356"/>
              <a:gd name="connsiteX4" fmla="*/ 0 w 4035853"/>
              <a:gd name="connsiteY4" fmla="*/ 2697096 h 2700356"/>
              <a:gd name="connsiteX5" fmla="*/ 0 w 4035853"/>
              <a:gd name="connsiteY5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612823 w 4035853"/>
              <a:gd name="connsiteY3" fmla="*/ 2689412 h 2700356"/>
              <a:gd name="connsiteX4" fmla="*/ 323823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612823 w 4035853"/>
              <a:gd name="connsiteY3" fmla="*/ 2689412 h 2700356"/>
              <a:gd name="connsiteX4" fmla="*/ 323823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612823 w 4035853"/>
              <a:gd name="connsiteY3" fmla="*/ 2689412 h 2700356"/>
              <a:gd name="connsiteX4" fmla="*/ 323823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645"/>
              <a:gd name="connsiteX1" fmla="*/ 4035853 w 4035853"/>
              <a:gd name="connsiteY1" fmla="*/ 0 h 2700645"/>
              <a:gd name="connsiteX2" fmla="*/ 4035853 w 4035853"/>
              <a:gd name="connsiteY2" fmla="*/ 2697096 h 2700645"/>
              <a:gd name="connsiteX3" fmla="*/ 612823 w 4035853"/>
              <a:gd name="connsiteY3" fmla="*/ 2689412 h 2700645"/>
              <a:gd name="connsiteX4" fmla="*/ 323823 w 4035853"/>
              <a:gd name="connsiteY4" fmla="*/ 2700356 h 2700645"/>
              <a:gd name="connsiteX5" fmla="*/ 0 w 4035853"/>
              <a:gd name="connsiteY5" fmla="*/ 2697096 h 2700645"/>
              <a:gd name="connsiteX6" fmla="*/ 0 w 4035853"/>
              <a:gd name="connsiteY6" fmla="*/ 0 h 2700645"/>
              <a:gd name="connsiteX0" fmla="*/ 0 w 4035853"/>
              <a:gd name="connsiteY0" fmla="*/ 0 h 2700645"/>
              <a:gd name="connsiteX1" fmla="*/ 4035853 w 4035853"/>
              <a:gd name="connsiteY1" fmla="*/ 0 h 2700645"/>
              <a:gd name="connsiteX2" fmla="*/ 4035853 w 4035853"/>
              <a:gd name="connsiteY2" fmla="*/ 2697096 h 2700645"/>
              <a:gd name="connsiteX3" fmla="*/ 612823 w 4035853"/>
              <a:gd name="connsiteY3" fmla="*/ 2689412 h 2700645"/>
              <a:gd name="connsiteX4" fmla="*/ 171423 w 4035853"/>
              <a:gd name="connsiteY4" fmla="*/ 2700356 h 2700645"/>
              <a:gd name="connsiteX5" fmla="*/ 0 w 4035853"/>
              <a:gd name="connsiteY5" fmla="*/ 2697096 h 2700645"/>
              <a:gd name="connsiteX6" fmla="*/ 0 w 4035853"/>
              <a:gd name="connsiteY6" fmla="*/ 0 h 2700645"/>
              <a:gd name="connsiteX0" fmla="*/ 0 w 4035853"/>
              <a:gd name="connsiteY0" fmla="*/ 0 h 2700645"/>
              <a:gd name="connsiteX1" fmla="*/ 4035853 w 4035853"/>
              <a:gd name="connsiteY1" fmla="*/ 0 h 2700645"/>
              <a:gd name="connsiteX2" fmla="*/ 4035853 w 4035853"/>
              <a:gd name="connsiteY2" fmla="*/ 2697096 h 2700645"/>
              <a:gd name="connsiteX3" fmla="*/ 612823 w 4035853"/>
              <a:gd name="connsiteY3" fmla="*/ 2689412 h 2700645"/>
              <a:gd name="connsiteX4" fmla="*/ 171423 w 4035853"/>
              <a:gd name="connsiteY4" fmla="*/ 2700356 h 2700645"/>
              <a:gd name="connsiteX5" fmla="*/ 0 w 4035853"/>
              <a:gd name="connsiteY5" fmla="*/ 2697096 h 2700645"/>
              <a:gd name="connsiteX6" fmla="*/ 0 w 4035853"/>
              <a:gd name="connsiteY6" fmla="*/ 0 h 2700645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612823 w 4035853"/>
              <a:gd name="connsiteY3" fmla="*/ 2689412 h 2700356"/>
              <a:gd name="connsiteX4" fmla="*/ 171423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697975"/>
              <a:gd name="connsiteX1" fmla="*/ 4035853 w 4035853"/>
              <a:gd name="connsiteY1" fmla="*/ 0 h 2697975"/>
              <a:gd name="connsiteX2" fmla="*/ 4035853 w 4035853"/>
              <a:gd name="connsiteY2" fmla="*/ 2697096 h 2697975"/>
              <a:gd name="connsiteX3" fmla="*/ 612823 w 4035853"/>
              <a:gd name="connsiteY3" fmla="*/ 2689412 h 2697975"/>
              <a:gd name="connsiteX4" fmla="*/ 171423 w 4035853"/>
              <a:gd name="connsiteY4" fmla="*/ 2697975 h 2697975"/>
              <a:gd name="connsiteX5" fmla="*/ 0 w 4035853"/>
              <a:gd name="connsiteY5" fmla="*/ 2697096 h 2697975"/>
              <a:gd name="connsiteX6" fmla="*/ 0 w 4035853"/>
              <a:gd name="connsiteY6" fmla="*/ 0 h 2697975"/>
              <a:gd name="connsiteX0" fmla="*/ 0 w 4035853"/>
              <a:gd name="connsiteY0" fmla="*/ 0 h 2698065"/>
              <a:gd name="connsiteX1" fmla="*/ 4035853 w 4035853"/>
              <a:gd name="connsiteY1" fmla="*/ 0 h 2698065"/>
              <a:gd name="connsiteX2" fmla="*/ 4035853 w 4035853"/>
              <a:gd name="connsiteY2" fmla="*/ 2697096 h 2698065"/>
              <a:gd name="connsiteX3" fmla="*/ 612823 w 4035853"/>
              <a:gd name="connsiteY3" fmla="*/ 2689412 h 2698065"/>
              <a:gd name="connsiteX4" fmla="*/ 171423 w 4035853"/>
              <a:gd name="connsiteY4" fmla="*/ 2697975 h 2698065"/>
              <a:gd name="connsiteX5" fmla="*/ 0 w 4035853"/>
              <a:gd name="connsiteY5" fmla="*/ 2697096 h 2698065"/>
              <a:gd name="connsiteX6" fmla="*/ 0 w 4035853"/>
              <a:gd name="connsiteY6" fmla="*/ 0 h 2698065"/>
              <a:gd name="connsiteX0" fmla="*/ 0 w 4035853"/>
              <a:gd name="connsiteY0" fmla="*/ 0 h 2697975"/>
              <a:gd name="connsiteX1" fmla="*/ 4035853 w 4035853"/>
              <a:gd name="connsiteY1" fmla="*/ 0 h 2697975"/>
              <a:gd name="connsiteX2" fmla="*/ 4035853 w 4035853"/>
              <a:gd name="connsiteY2" fmla="*/ 2697096 h 2697975"/>
              <a:gd name="connsiteX3" fmla="*/ 581867 w 4035853"/>
              <a:gd name="connsiteY3" fmla="*/ 2696556 h 2697975"/>
              <a:gd name="connsiteX4" fmla="*/ 171423 w 4035853"/>
              <a:gd name="connsiteY4" fmla="*/ 2697975 h 2697975"/>
              <a:gd name="connsiteX5" fmla="*/ 0 w 4035853"/>
              <a:gd name="connsiteY5" fmla="*/ 2697096 h 2697975"/>
              <a:gd name="connsiteX6" fmla="*/ 0 w 4035853"/>
              <a:gd name="connsiteY6" fmla="*/ 0 h 2697975"/>
              <a:gd name="connsiteX0" fmla="*/ 0 w 4035853"/>
              <a:gd name="connsiteY0" fmla="*/ 0 h 2697975"/>
              <a:gd name="connsiteX1" fmla="*/ 4035853 w 4035853"/>
              <a:gd name="connsiteY1" fmla="*/ 0 h 2697975"/>
              <a:gd name="connsiteX2" fmla="*/ 4035853 w 4035853"/>
              <a:gd name="connsiteY2" fmla="*/ 2697096 h 2697975"/>
              <a:gd name="connsiteX3" fmla="*/ 581867 w 4035853"/>
              <a:gd name="connsiteY3" fmla="*/ 2696556 h 2697975"/>
              <a:gd name="connsiteX4" fmla="*/ 171423 w 4035853"/>
              <a:gd name="connsiteY4" fmla="*/ 2697975 h 2697975"/>
              <a:gd name="connsiteX5" fmla="*/ 0 w 4035853"/>
              <a:gd name="connsiteY5" fmla="*/ 2697096 h 2697975"/>
              <a:gd name="connsiteX6" fmla="*/ 0 w 4035853"/>
              <a:gd name="connsiteY6" fmla="*/ 0 h 2697975"/>
              <a:gd name="connsiteX0" fmla="*/ 0 w 4035853"/>
              <a:gd name="connsiteY0" fmla="*/ 0 h 2698071"/>
              <a:gd name="connsiteX1" fmla="*/ 4035853 w 4035853"/>
              <a:gd name="connsiteY1" fmla="*/ 0 h 2698071"/>
              <a:gd name="connsiteX2" fmla="*/ 4035853 w 4035853"/>
              <a:gd name="connsiteY2" fmla="*/ 2697096 h 2698071"/>
              <a:gd name="connsiteX3" fmla="*/ 438992 w 4035853"/>
              <a:gd name="connsiteY3" fmla="*/ 2696556 h 2698071"/>
              <a:gd name="connsiteX4" fmla="*/ 171423 w 4035853"/>
              <a:gd name="connsiteY4" fmla="*/ 2697975 h 2698071"/>
              <a:gd name="connsiteX5" fmla="*/ 0 w 4035853"/>
              <a:gd name="connsiteY5" fmla="*/ 2697096 h 2698071"/>
              <a:gd name="connsiteX6" fmla="*/ 0 w 4035853"/>
              <a:gd name="connsiteY6" fmla="*/ 0 h 2698071"/>
              <a:gd name="connsiteX0" fmla="*/ 0 w 4035853"/>
              <a:gd name="connsiteY0" fmla="*/ 0 h 2698071"/>
              <a:gd name="connsiteX1" fmla="*/ 4035853 w 4035853"/>
              <a:gd name="connsiteY1" fmla="*/ 0 h 2698071"/>
              <a:gd name="connsiteX2" fmla="*/ 4035853 w 4035853"/>
              <a:gd name="connsiteY2" fmla="*/ 2697096 h 2698071"/>
              <a:gd name="connsiteX3" fmla="*/ 441373 w 4035853"/>
              <a:gd name="connsiteY3" fmla="*/ 2696556 h 2698071"/>
              <a:gd name="connsiteX4" fmla="*/ 171423 w 4035853"/>
              <a:gd name="connsiteY4" fmla="*/ 2697975 h 2698071"/>
              <a:gd name="connsiteX5" fmla="*/ 0 w 4035853"/>
              <a:gd name="connsiteY5" fmla="*/ 2697096 h 2698071"/>
              <a:gd name="connsiteX6" fmla="*/ 0 w 4035853"/>
              <a:gd name="connsiteY6" fmla="*/ 0 h 2698071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441373 w 4035853"/>
              <a:gd name="connsiteY3" fmla="*/ 2696556 h 2700356"/>
              <a:gd name="connsiteX4" fmla="*/ 173804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441373 w 4035853"/>
              <a:gd name="connsiteY3" fmla="*/ 2696556 h 2700356"/>
              <a:gd name="connsiteX4" fmla="*/ 173804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441373 w 4035853"/>
              <a:gd name="connsiteY3" fmla="*/ 2696556 h 2700356"/>
              <a:gd name="connsiteX4" fmla="*/ 173804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441373 w 4035853"/>
              <a:gd name="connsiteY3" fmla="*/ 2696556 h 2700356"/>
              <a:gd name="connsiteX4" fmla="*/ 164279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7"/>
              <a:gd name="connsiteX1" fmla="*/ 4035853 w 4035853"/>
              <a:gd name="connsiteY1" fmla="*/ 0 h 2700357"/>
              <a:gd name="connsiteX2" fmla="*/ 4035853 w 4035853"/>
              <a:gd name="connsiteY2" fmla="*/ 2697096 h 2700357"/>
              <a:gd name="connsiteX3" fmla="*/ 434229 w 4035853"/>
              <a:gd name="connsiteY3" fmla="*/ 2696556 h 2700357"/>
              <a:gd name="connsiteX4" fmla="*/ 164279 w 4035853"/>
              <a:gd name="connsiteY4" fmla="*/ 2700356 h 2700357"/>
              <a:gd name="connsiteX5" fmla="*/ 0 w 4035853"/>
              <a:gd name="connsiteY5" fmla="*/ 2697096 h 2700357"/>
              <a:gd name="connsiteX6" fmla="*/ 0 w 4035853"/>
              <a:gd name="connsiteY6" fmla="*/ 0 h 2700357"/>
              <a:gd name="connsiteX0" fmla="*/ 0 w 4035853"/>
              <a:gd name="connsiteY0" fmla="*/ 0 h 2701319"/>
              <a:gd name="connsiteX1" fmla="*/ 4035853 w 4035853"/>
              <a:gd name="connsiteY1" fmla="*/ 0 h 2701319"/>
              <a:gd name="connsiteX2" fmla="*/ 4035853 w 4035853"/>
              <a:gd name="connsiteY2" fmla="*/ 2697096 h 2701319"/>
              <a:gd name="connsiteX3" fmla="*/ 431848 w 4035853"/>
              <a:gd name="connsiteY3" fmla="*/ 2701319 h 2701319"/>
              <a:gd name="connsiteX4" fmla="*/ 164279 w 4035853"/>
              <a:gd name="connsiteY4" fmla="*/ 2700356 h 2701319"/>
              <a:gd name="connsiteX5" fmla="*/ 0 w 4035853"/>
              <a:gd name="connsiteY5" fmla="*/ 2697096 h 2701319"/>
              <a:gd name="connsiteX6" fmla="*/ 0 w 4035853"/>
              <a:gd name="connsiteY6" fmla="*/ 0 h 2701319"/>
              <a:gd name="connsiteX0" fmla="*/ 0 w 4035853"/>
              <a:gd name="connsiteY0" fmla="*/ 0 h 2701319"/>
              <a:gd name="connsiteX1" fmla="*/ 4035853 w 4035853"/>
              <a:gd name="connsiteY1" fmla="*/ 0 h 2701319"/>
              <a:gd name="connsiteX2" fmla="*/ 4035853 w 4035853"/>
              <a:gd name="connsiteY2" fmla="*/ 2697096 h 2701319"/>
              <a:gd name="connsiteX3" fmla="*/ 431848 w 4035853"/>
              <a:gd name="connsiteY3" fmla="*/ 2701319 h 2701319"/>
              <a:gd name="connsiteX4" fmla="*/ 311945 w 4035853"/>
              <a:gd name="connsiteY4" fmla="*/ 2697956 h 2701319"/>
              <a:gd name="connsiteX5" fmla="*/ 164279 w 4035853"/>
              <a:gd name="connsiteY5" fmla="*/ 2700356 h 2701319"/>
              <a:gd name="connsiteX6" fmla="*/ 0 w 4035853"/>
              <a:gd name="connsiteY6" fmla="*/ 2697096 h 2701319"/>
              <a:gd name="connsiteX7" fmla="*/ 0 w 4035853"/>
              <a:gd name="connsiteY7" fmla="*/ 0 h 2701319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36082"/>
              <a:gd name="connsiteX1" fmla="*/ 4035853 w 4035853"/>
              <a:gd name="connsiteY1" fmla="*/ 0 h 2936082"/>
              <a:gd name="connsiteX2" fmla="*/ 4035853 w 4035853"/>
              <a:gd name="connsiteY2" fmla="*/ 2697096 h 2936082"/>
              <a:gd name="connsiteX3" fmla="*/ 431848 w 4035853"/>
              <a:gd name="connsiteY3" fmla="*/ 2701319 h 2936082"/>
              <a:gd name="connsiteX4" fmla="*/ 302420 w 4035853"/>
              <a:gd name="connsiteY4" fmla="*/ 2936082 h 2936082"/>
              <a:gd name="connsiteX5" fmla="*/ 164279 w 4035853"/>
              <a:gd name="connsiteY5" fmla="*/ 2700356 h 2936082"/>
              <a:gd name="connsiteX6" fmla="*/ 0 w 4035853"/>
              <a:gd name="connsiteY6" fmla="*/ 2697096 h 2936082"/>
              <a:gd name="connsiteX7" fmla="*/ 0 w 4035853"/>
              <a:gd name="connsiteY7" fmla="*/ 0 h 2936082"/>
              <a:gd name="connsiteX0" fmla="*/ 0 w 4035853"/>
              <a:gd name="connsiteY0" fmla="*/ 0 h 2936082"/>
              <a:gd name="connsiteX1" fmla="*/ 4035853 w 4035853"/>
              <a:gd name="connsiteY1" fmla="*/ 0 h 2936082"/>
              <a:gd name="connsiteX2" fmla="*/ 4035853 w 4035853"/>
              <a:gd name="connsiteY2" fmla="*/ 2697096 h 2936082"/>
              <a:gd name="connsiteX3" fmla="*/ 431848 w 4035853"/>
              <a:gd name="connsiteY3" fmla="*/ 2701319 h 2936082"/>
              <a:gd name="connsiteX4" fmla="*/ 302420 w 4035853"/>
              <a:gd name="connsiteY4" fmla="*/ 2936082 h 2936082"/>
              <a:gd name="connsiteX5" fmla="*/ 164279 w 4035853"/>
              <a:gd name="connsiteY5" fmla="*/ 2700356 h 2936082"/>
              <a:gd name="connsiteX6" fmla="*/ 0 w 4035853"/>
              <a:gd name="connsiteY6" fmla="*/ 2697096 h 2936082"/>
              <a:gd name="connsiteX7" fmla="*/ 0 w 4035853"/>
              <a:gd name="connsiteY7" fmla="*/ 0 h 2936082"/>
              <a:gd name="connsiteX0" fmla="*/ 0 w 4035853"/>
              <a:gd name="connsiteY0" fmla="*/ 0 h 2936082"/>
              <a:gd name="connsiteX1" fmla="*/ 4035853 w 4035853"/>
              <a:gd name="connsiteY1" fmla="*/ 0 h 2936082"/>
              <a:gd name="connsiteX2" fmla="*/ 4035853 w 4035853"/>
              <a:gd name="connsiteY2" fmla="*/ 2697096 h 2936082"/>
              <a:gd name="connsiteX3" fmla="*/ 431848 w 4035853"/>
              <a:gd name="connsiteY3" fmla="*/ 2701319 h 2936082"/>
              <a:gd name="connsiteX4" fmla="*/ 302420 w 4035853"/>
              <a:gd name="connsiteY4" fmla="*/ 2936082 h 2936082"/>
              <a:gd name="connsiteX5" fmla="*/ 164279 w 4035853"/>
              <a:gd name="connsiteY5" fmla="*/ 2700356 h 2936082"/>
              <a:gd name="connsiteX6" fmla="*/ 0 w 4035853"/>
              <a:gd name="connsiteY6" fmla="*/ 2697096 h 2936082"/>
              <a:gd name="connsiteX7" fmla="*/ 0 w 4035853"/>
              <a:gd name="connsiteY7" fmla="*/ 0 h 2936082"/>
              <a:gd name="connsiteX0" fmla="*/ 0 w 4035853"/>
              <a:gd name="connsiteY0" fmla="*/ 0 h 2936085"/>
              <a:gd name="connsiteX1" fmla="*/ 4035853 w 4035853"/>
              <a:gd name="connsiteY1" fmla="*/ 0 h 2936085"/>
              <a:gd name="connsiteX2" fmla="*/ 4035853 w 4035853"/>
              <a:gd name="connsiteY2" fmla="*/ 2697096 h 2936085"/>
              <a:gd name="connsiteX3" fmla="*/ 431848 w 4035853"/>
              <a:gd name="connsiteY3" fmla="*/ 2701319 h 2936085"/>
              <a:gd name="connsiteX4" fmla="*/ 302420 w 4035853"/>
              <a:gd name="connsiteY4" fmla="*/ 2936082 h 2936085"/>
              <a:gd name="connsiteX5" fmla="*/ 166660 w 4035853"/>
              <a:gd name="connsiteY5" fmla="*/ 2695594 h 2936085"/>
              <a:gd name="connsiteX6" fmla="*/ 0 w 4035853"/>
              <a:gd name="connsiteY6" fmla="*/ 2697096 h 2936085"/>
              <a:gd name="connsiteX7" fmla="*/ 0 w 4035853"/>
              <a:gd name="connsiteY7" fmla="*/ 0 h 2936085"/>
              <a:gd name="connsiteX0" fmla="*/ 0 w 4035853"/>
              <a:gd name="connsiteY0" fmla="*/ 0 h 2936085"/>
              <a:gd name="connsiteX1" fmla="*/ 4035853 w 4035853"/>
              <a:gd name="connsiteY1" fmla="*/ 0 h 2936085"/>
              <a:gd name="connsiteX2" fmla="*/ 4035853 w 4035853"/>
              <a:gd name="connsiteY2" fmla="*/ 2697096 h 2936085"/>
              <a:gd name="connsiteX3" fmla="*/ 431848 w 4035853"/>
              <a:gd name="connsiteY3" fmla="*/ 2701319 h 2936085"/>
              <a:gd name="connsiteX4" fmla="*/ 302420 w 4035853"/>
              <a:gd name="connsiteY4" fmla="*/ 2936082 h 2936085"/>
              <a:gd name="connsiteX5" fmla="*/ 166660 w 4035853"/>
              <a:gd name="connsiteY5" fmla="*/ 2695594 h 2936085"/>
              <a:gd name="connsiteX6" fmla="*/ 0 w 4035853"/>
              <a:gd name="connsiteY6" fmla="*/ 2697096 h 2936085"/>
              <a:gd name="connsiteX7" fmla="*/ 0 w 4035853"/>
              <a:gd name="connsiteY7" fmla="*/ 0 h 2936085"/>
              <a:gd name="connsiteX0" fmla="*/ 0 w 4035853"/>
              <a:gd name="connsiteY0" fmla="*/ 0 h 2936085"/>
              <a:gd name="connsiteX1" fmla="*/ 4035853 w 4035853"/>
              <a:gd name="connsiteY1" fmla="*/ 0 h 2936085"/>
              <a:gd name="connsiteX2" fmla="*/ 4035853 w 4035853"/>
              <a:gd name="connsiteY2" fmla="*/ 2697096 h 2936085"/>
              <a:gd name="connsiteX3" fmla="*/ 431848 w 4035853"/>
              <a:gd name="connsiteY3" fmla="*/ 2701319 h 2936085"/>
              <a:gd name="connsiteX4" fmla="*/ 302420 w 4035853"/>
              <a:gd name="connsiteY4" fmla="*/ 2936082 h 2936085"/>
              <a:gd name="connsiteX5" fmla="*/ 166660 w 4035853"/>
              <a:gd name="connsiteY5" fmla="*/ 2695594 h 2936085"/>
              <a:gd name="connsiteX6" fmla="*/ 0 w 4035853"/>
              <a:gd name="connsiteY6" fmla="*/ 2697096 h 2936085"/>
              <a:gd name="connsiteX7" fmla="*/ 0 w 4035853"/>
              <a:gd name="connsiteY7" fmla="*/ 0 h 2936085"/>
              <a:gd name="connsiteX0" fmla="*/ 0 w 4035853"/>
              <a:gd name="connsiteY0" fmla="*/ 0 h 2936090"/>
              <a:gd name="connsiteX1" fmla="*/ 4035853 w 4035853"/>
              <a:gd name="connsiteY1" fmla="*/ 0 h 2936090"/>
              <a:gd name="connsiteX2" fmla="*/ 4035853 w 4035853"/>
              <a:gd name="connsiteY2" fmla="*/ 2697096 h 2936090"/>
              <a:gd name="connsiteX3" fmla="*/ 431848 w 4035853"/>
              <a:gd name="connsiteY3" fmla="*/ 2701319 h 2936090"/>
              <a:gd name="connsiteX4" fmla="*/ 302420 w 4035853"/>
              <a:gd name="connsiteY4" fmla="*/ 2936082 h 2936090"/>
              <a:gd name="connsiteX5" fmla="*/ 166660 w 4035853"/>
              <a:gd name="connsiteY5" fmla="*/ 2695594 h 2936090"/>
              <a:gd name="connsiteX6" fmla="*/ 0 w 4035853"/>
              <a:gd name="connsiteY6" fmla="*/ 2697096 h 2936090"/>
              <a:gd name="connsiteX7" fmla="*/ 0 w 4035853"/>
              <a:gd name="connsiteY7" fmla="*/ 0 h 2936090"/>
              <a:gd name="connsiteX0" fmla="*/ 0 w 4035853"/>
              <a:gd name="connsiteY0" fmla="*/ 0 h 2936082"/>
              <a:gd name="connsiteX1" fmla="*/ 4035853 w 4035853"/>
              <a:gd name="connsiteY1" fmla="*/ 0 h 2936082"/>
              <a:gd name="connsiteX2" fmla="*/ 4035853 w 4035853"/>
              <a:gd name="connsiteY2" fmla="*/ 2697096 h 2936082"/>
              <a:gd name="connsiteX3" fmla="*/ 431848 w 4035853"/>
              <a:gd name="connsiteY3" fmla="*/ 2696556 h 2936082"/>
              <a:gd name="connsiteX4" fmla="*/ 302420 w 4035853"/>
              <a:gd name="connsiteY4" fmla="*/ 2936082 h 2936082"/>
              <a:gd name="connsiteX5" fmla="*/ 166660 w 4035853"/>
              <a:gd name="connsiteY5" fmla="*/ 2695594 h 2936082"/>
              <a:gd name="connsiteX6" fmla="*/ 0 w 4035853"/>
              <a:gd name="connsiteY6" fmla="*/ 2697096 h 2936082"/>
              <a:gd name="connsiteX7" fmla="*/ 0 w 4035853"/>
              <a:gd name="connsiteY7" fmla="*/ 0 h 2936082"/>
              <a:gd name="connsiteX0" fmla="*/ 0 w 4035853"/>
              <a:gd name="connsiteY0" fmla="*/ 0 h 2967038"/>
              <a:gd name="connsiteX1" fmla="*/ 4035853 w 4035853"/>
              <a:gd name="connsiteY1" fmla="*/ 0 h 2967038"/>
              <a:gd name="connsiteX2" fmla="*/ 4035853 w 4035853"/>
              <a:gd name="connsiteY2" fmla="*/ 2697096 h 2967038"/>
              <a:gd name="connsiteX3" fmla="*/ 431848 w 4035853"/>
              <a:gd name="connsiteY3" fmla="*/ 2696556 h 2967038"/>
              <a:gd name="connsiteX4" fmla="*/ 300039 w 4035853"/>
              <a:gd name="connsiteY4" fmla="*/ 2967038 h 2967038"/>
              <a:gd name="connsiteX5" fmla="*/ 166660 w 4035853"/>
              <a:gd name="connsiteY5" fmla="*/ 2695594 h 2967038"/>
              <a:gd name="connsiteX6" fmla="*/ 0 w 4035853"/>
              <a:gd name="connsiteY6" fmla="*/ 2697096 h 2967038"/>
              <a:gd name="connsiteX7" fmla="*/ 0 w 4035853"/>
              <a:gd name="connsiteY7" fmla="*/ 0 h 2967038"/>
              <a:gd name="connsiteX0" fmla="*/ 0 w 4035853"/>
              <a:gd name="connsiteY0" fmla="*/ 0 h 2933700"/>
              <a:gd name="connsiteX1" fmla="*/ 4035853 w 4035853"/>
              <a:gd name="connsiteY1" fmla="*/ 0 h 2933700"/>
              <a:gd name="connsiteX2" fmla="*/ 4035853 w 4035853"/>
              <a:gd name="connsiteY2" fmla="*/ 2697096 h 2933700"/>
              <a:gd name="connsiteX3" fmla="*/ 431848 w 4035853"/>
              <a:gd name="connsiteY3" fmla="*/ 2696556 h 2933700"/>
              <a:gd name="connsiteX4" fmla="*/ 302420 w 4035853"/>
              <a:gd name="connsiteY4" fmla="*/ 2933700 h 2933700"/>
              <a:gd name="connsiteX5" fmla="*/ 166660 w 4035853"/>
              <a:gd name="connsiteY5" fmla="*/ 2695594 h 2933700"/>
              <a:gd name="connsiteX6" fmla="*/ 0 w 4035853"/>
              <a:gd name="connsiteY6" fmla="*/ 2697096 h 2933700"/>
              <a:gd name="connsiteX7" fmla="*/ 0 w 4035853"/>
              <a:gd name="connsiteY7" fmla="*/ 0 h 2933700"/>
              <a:gd name="connsiteX0" fmla="*/ 0 w 4035853"/>
              <a:gd name="connsiteY0" fmla="*/ 0 h 2933700"/>
              <a:gd name="connsiteX1" fmla="*/ 4035853 w 4035853"/>
              <a:gd name="connsiteY1" fmla="*/ 0 h 2933700"/>
              <a:gd name="connsiteX2" fmla="*/ 4035853 w 4035853"/>
              <a:gd name="connsiteY2" fmla="*/ 2697096 h 2933700"/>
              <a:gd name="connsiteX3" fmla="*/ 431848 w 4035853"/>
              <a:gd name="connsiteY3" fmla="*/ 2696556 h 2933700"/>
              <a:gd name="connsiteX4" fmla="*/ 302420 w 4035853"/>
              <a:gd name="connsiteY4" fmla="*/ 2933700 h 2933700"/>
              <a:gd name="connsiteX5" fmla="*/ 166660 w 4035853"/>
              <a:gd name="connsiteY5" fmla="*/ 2695594 h 2933700"/>
              <a:gd name="connsiteX6" fmla="*/ 0 w 4035853"/>
              <a:gd name="connsiteY6" fmla="*/ 2697096 h 2933700"/>
              <a:gd name="connsiteX7" fmla="*/ 0 w 4035853"/>
              <a:gd name="connsiteY7" fmla="*/ 0 h 2933700"/>
              <a:gd name="connsiteX0" fmla="*/ 0 w 4035853"/>
              <a:gd name="connsiteY0" fmla="*/ 0 h 2933700"/>
              <a:gd name="connsiteX1" fmla="*/ 4035853 w 4035853"/>
              <a:gd name="connsiteY1" fmla="*/ 0 h 2933700"/>
              <a:gd name="connsiteX2" fmla="*/ 4035853 w 4035853"/>
              <a:gd name="connsiteY2" fmla="*/ 2697096 h 2933700"/>
              <a:gd name="connsiteX3" fmla="*/ 431848 w 4035853"/>
              <a:gd name="connsiteY3" fmla="*/ 2696556 h 2933700"/>
              <a:gd name="connsiteX4" fmla="*/ 302420 w 4035853"/>
              <a:gd name="connsiteY4" fmla="*/ 2933700 h 2933700"/>
              <a:gd name="connsiteX5" fmla="*/ 154811 w 4035853"/>
              <a:gd name="connsiteY5" fmla="*/ 2695594 h 2933700"/>
              <a:gd name="connsiteX6" fmla="*/ 0 w 4035853"/>
              <a:gd name="connsiteY6" fmla="*/ 2697096 h 2933700"/>
              <a:gd name="connsiteX7" fmla="*/ 0 w 4035853"/>
              <a:gd name="connsiteY7" fmla="*/ 0 h 2933700"/>
              <a:gd name="connsiteX0" fmla="*/ 0 w 4035853"/>
              <a:gd name="connsiteY0" fmla="*/ 0 h 2947646"/>
              <a:gd name="connsiteX1" fmla="*/ 4035853 w 4035853"/>
              <a:gd name="connsiteY1" fmla="*/ 0 h 2947646"/>
              <a:gd name="connsiteX2" fmla="*/ 4035853 w 4035853"/>
              <a:gd name="connsiteY2" fmla="*/ 2697096 h 2947646"/>
              <a:gd name="connsiteX3" fmla="*/ 431848 w 4035853"/>
              <a:gd name="connsiteY3" fmla="*/ 2696556 h 2947646"/>
              <a:gd name="connsiteX4" fmla="*/ 341259 w 4035853"/>
              <a:gd name="connsiteY4" fmla="*/ 2895599 h 2947646"/>
              <a:gd name="connsiteX5" fmla="*/ 302420 w 4035853"/>
              <a:gd name="connsiteY5" fmla="*/ 2933700 h 2947646"/>
              <a:gd name="connsiteX6" fmla="*/ 154811 w 4035853"/>
              <a:gd name="connsiteY6" fmla="*/ 2695594 h 2947646"/>
              <a:gd name="connsiteX7" fmla="*/ 0 w 4035853"/>
              <a:gd name="connsiteY7" fmla="*/ 2697096 h 2947646"/>
              <a:gd name="connsiteX8" fmla="*/ 0 w 4035853"/>
              <a:gd name="connsiteY8" fmla="*/ 0 h 2947646"/>
              <a:gd name="connsiteX0" fmla="*/ 0 w 4035853"/>
              <a:gd name="connsiteY0" fmla="*/ 0 h 2947646"/>
              <a:gd name="connsiteX1" fmla="*/ 4035853 w 4035853"/>
              <a:gd name="connsiteY1" fmla="*/ 0 h 2947646"/>
              <a:gd name="connsiteX2" fmla="*/ 4035853 w 4035853"/>
              <a:gd name="connsiteY2" fmla="*/ 2697096 h 2947646"/>
              <a:gd name="connsiteX3" fmla="*/ 431848 w 4035853"/>
              <a:gd name="connsiteY3" fmla="*/ 2696556 h 2947646"/>
              <a:gd name="connsiteX4" fmla="*/ 341259 w 4035853"/>
              <a:gd name="connsiteY4" fmla="*/ 2895599 h 2947646"/>
              <a:gd name="connsiteX5" fmla="*/ 302420 w 4035853"/>
              <a:gd name="connsiteY5" fmla="*/ 2933700 h 2947646"/>
              <a:gd name="connsiteX6" fmla="*/ 154811 w 4035853"/>
              <a:gd name="connsiteY6" fmla="*/ 2695594 h 2947646"/>
              <a:gd name="connsiteX7" fmla="*/ 0 w 4035853"/>
              <a:gd name="connsiteY7" fmla="*/ 2697096 h 2947646"/>
              <a:gd name="connsiteX8" fmla="*/ 0 w 4035853"/>
              <a:gd name="connsiteY8" fmla="*/ 0 h 2947646"/>
              <a:gd name="connsiteX0" fmla="*/ 0 w 4035853"/>
              <a:gd name="connsiteY0" fmla="*/ 0 h 2933799"/>
              <a:gd name="connsiteX1" fmla="*/ 4035853 w 4035853"/>
              <a:gd name="connsiteY1" fmla="*/ 0 h 2933799"/>
              <a:gd name="connsiteX2" fmla="*/ 4035853 w 4035853"/>
              <a:gd name="connsiteY2" fmla="*/ 2697096 h 2933799"/>
              <a:gd name="connsiteX3" fmla="*/ 431848 w 4035853"/>
              <a:gd name="connsiteY3" fmla="*/ 2696556 h 2933799"/>
              <a:gd name="connsiteX4" fmla="*/ 341259 w 4035853"/>
              <a:gd name="connsiteY4" fmla="*/ 2895599 h 2933799"/>
              <a:gd name="connsiteX5" fmla="*/ 302420 w 4035853"/>
              <a:gd name="connsiteY5" fmla="*/ 2933700 h 2933799"/>
              <a:gd name="connsiteX6" fmla="*/ 272534 w 4035853"/>
              <a:gd name="connsiteY6" fmla="*/ 2893218 h 2933799"/>
              <a:gd name="connsiteX7" fmla="*/ 154811 w 4035853"/>
              <a:gd name="connsiteY7" fmla="*/ 2695594 h 2933799"/>
              <a:gd name="connsiteX8" fmla="*/ 0 w 4035853"/>
              <a:gd name="connsiteY8" fmla="*/ 2697096 h 2933799"/>
              <a:gd name="connsiteX9" fmla="*/ 0 w 4035853"/>
              <a:gd name="connsiteY9" fmla="*/ 0 h 2933799"/>
              <a:gd name="connsiteX0" fmla="*/ 0 w 4035853"/>
              <a:gd name="connsiteY0" fmla="*/ 0 h 2933799"/>
              <a:gd name="connsiteX1" fmla="*/ 4035853 w 4035853"/>
              <a:gd name="connsiteY1" fmla="*/ 0 h 2933799"/>
              <a:gd name="connsiteX2" fmla="*/ 4035853 w 4035853"/>
              <a:gd name="connsiteY2" fmla="*/ 2697096 h 2933799"/>
              <a:gd name="connsiteX3" fmla="*/ 431848 w 4035853"/>
              <a:gd name="connsiteY3" fmla="*/ 2696556 h 2933799"/>
              <a:gd name="connsiteX4" fmla="*/ 341259 w 4035853"/>
              <a:gd name="connsiteY4" fmla="*/ 2895599 h 2933799"/>
              <a:gd name="connsiteX5" fmla="*/ 302420 w 4035853"/>
              <a:gd name="connsiteY5" fmla="*/ 2933700 h 2933799"/>
              <a:gd name="connsiteX6" fmla="*/ 260684 w 4035853"/>
              <a:gd name="connsiteY6" fmla="*/ 2893218 h 2933799"/>
              <a:gd name="connsiteX7" fmla="*/ 154811 w 4035853"/>
              <a:gd name="connsiteY7" fmla="*/ 2695594 h 2933799"/>
              <a:gd name="connsiteX8" fmla="*/ 0 w 4035853"/>
              <a:gd name="connsiteY8" fmla="*/ 2697096 h 2933799"/>
              <a:gd name="connsiteX9" fmla="*/ 0 w 4035853"/>
              <a:gd name="connsiteY9" fmla="*/ 0 h 2933799"/>
              <a:gd name="connsiteX0" fmla="*/ 0 w 4035853"/>
              <a:gd name="connsiteY0" fmla="*/ 0 h 2933799"/>
              <a:gd name="connsiteX1" fmla="*/ 4035853 w 4035853"/>
              <a:gd name="connsiteY1" fmla="*/ 0 h 2933799"/>
              <a:gd name="connsiteX2" fmla="*/ 4035853 w 4035853"/>
              <a:gd name="connsiteY2" fmla="*/ 2697096 h 2933799"/>
              <a:gd name="connsiteX3" fmla="*/ 431848 w 4035853"/>
              <a:gd name="connsiteY3" fmla="*/ 2696556 h 2933799"/>
              <a:gd name="connsiteX4" fmla="*/ 341259 w 4035853"/>
              <a:gd name="connsiteY4" fmla="*/ 2895599 h 2933799"/>
              <a:gd name="connsiteX5" fmla="*/ 302420 w 4035853"/>
              <a:gd name="connsiteY5" fmla="*/ 2933700 h 2933799"/>
              <a:gd name="connsiteX6" fmla="*/ 260684 w 4035853"/>
              <a:gd name="connsiteY6" fmla="*/ 2893218 h 2933799"/>
              <a:gd name="connsiteX7" fmla="*/ 154811 w 4035853"/>
              <a:gd name="connsiteY7" fmla="*/ 2695594 h 2933799"/>
              <a:gd name="connsiteX8" fmla="*/ 0 w 4035853"/>
              <a:gd name="connsiteY8" fmla="*/ 2697096 h 2933799"/>
              <a:gd name="connsiteX9" fmla="*/ 0 w 4035853"/>
              <a:gd name="connsiteY9" fmla="*/ 0 h 2933799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4125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3414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3414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41325"/>
              <a:gd name="connsiteX1" fmla="*/ 4035853 w 4035853"/>
              <a:gd name="connsiteY1" fmla="*/ 0 h 2941325"/>
              <a:gd name="connsiteX2" fmla="*/ 4035853 w 4035853"/>
              <a:gd name="connsiteY2" fmla="*/ 2697096 h 2941325"/>
              <a:gd name="connsiteX3" fmla="*/ 431848 w 4035853"/>
              <a:gd name="connsiteY3" fmla="*/ 2696556 h 2941325"/>
              <a:gd name="connsiteX4" fmla="*/ 334149 w 4035853"/>
              <a:gd name="connsiteY4" fmla="*/ 2895599 h 2941325"/>
              <a:gd name="connsiteX5" fmla="*/ 295311 w 4035853"/>
              <a:gd name="connsiteY5" fmla="*/ 2940844 h 2941325"/>
              <a:gd name="connsiteX6" fmla="*/ 260684 w 4035853"/>
              <a:gd name="connsiteY6" fmla="*/ 2893218 h 2941325"/>
              <a:gd name="connsiteX7" fmla="*/ 154811 w 4035853"/>
              <a:gd name="connsiteY7" fmla="*/ 2695594 h 2941325"/>
              <a:gd name="connsiteX8" fmla="*/ 0 w 4035853"/>
              <a:gd name="connsiteY8" fmla="*/ 2697096 h 2941325"/>
              <a:gd name="connsiteX9" fmla="*/ 0 w 4035853"/>
              <a:gd name="connsiteY9" fmla="*/ 0 h 2941325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3414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3414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38488"/>
              <a:gd name="connsiteX1" fmla="*/ 4035853 w 4035853"/>
              <a:gd name="connsiteY1" fmla="*/ 0 h 2938488"/>
              <a:gd name="connsiteX2" fmla="*/ 4035853 w 4035853"/>
              <a:gd name="connsiteY2" fmla="*/ 2697096 h 2938488"/>
              <a:gd name="connsiteX3" fmla="*/ 431848 w 4035853"/>
              <a:gd name="connsiteY3" fmla="*/ 2696556 h 2938488"/>
              <a:gd name="connsiteX4" fmla="*/ 334149 w 4035853"/>
              <a:gd name="connsiteY4" fmla="*/ 2895599 h 2938488"/>
              <a:gd name="connsiteX5" fmla="*/ 295311 w 4035853"/>
              <a:gd name="connsiteY5" fmla="*/ 2938463 h 2938488"/>
              <a:gd name="connsiteX6" fmla="*/ 260684 w 4035853"/>
              <a:gd name="connsiteY6" fmla="*/ 2893218 h 2938488"/>
              <a:gd name="connsiteX7" fmla="*/ 154811 w 4035853"/>
              <a:gd name="connsiteY7" fmla="*/ 2695594 h 2938488"/>
              <a:gd name="connsiteX8" fmla="*/ 0 w 4035853"/>
              <a:gd name="connsiteY8" fmla="*/ 2697096 h 2938488"/>
              <a:gd name="connsiteX9" fmla="*/ 0 w 4035853"/>
              <a:gd name="connsiteY9" fmla="*/ 0 h 2938488"/>
              <a:gd name="connsiteX0" fmla="*/ 0 w 4035853"/>
              <a:gd name="connsiteY0" fmla="*/ 0 h 2938488"/>
              <a:gd name="connsiteX1" fmla="*/ 4035853 w 4035853"/>
              <a:gd name="connsiteY1" fmla="*/ 0 h 2938488"/>
              <a:gd name="connsiteX2" fmla="*/ 4035853 w 4035853"/>
              <a:gd name="connsiteY2" fmla="*/ 2697096 h 2938488"/>
              <a:gd name="connsiteX3" fmla="*/ 431848 w 4035853"/>
              <a:gd name="connsiteY3" fmla="*/ 2696556 h 2938488"/>
              <a:gd name="connsiteX4" fmla="*/ 334149 w 4035853"/>
              <a:gd name="connsiteY4" fmla="*/ 2895599 h 2938488"/>
              <a:gd name="connsiteX5" fmla="*/ 295311 w 4035853"/>
              <a:gd name="connsiteY5" fmla="*/ 2938463 h 2938488"/>
              <a:gd name="connsiteX6" fmla="*/ 260684 w 4035853"/>
              <a:gd name="connsiteY6" fmla="*/ 2893218 h 2938488"/>
              <a:gd name="connsiteX7" fmla="*/ 159550 w 4035853"/>
              <a:gd name="connsiteY7" fmla="*/ 2695594 h 2938488"/>
              <a:gd name="connsiteX8" fmla="*/ 0 w 4035853"/>
              <a:gd name="connsiteY8" fmla="*/ 2697096 h 2938488"/>
              <a:gd name="connsiteX9" fmla="*/ 0 w 4035853"/>
              <a:gd name="connsiteY9" fmla="*/ 0 h 2938488"/>
              <a:gd name="connsiteX0" fmla="*/ 0 w 4035853"/>
              <a:gd name="connsiteY0" fmla="*/ 0 h 2938488"/>
              <a:gd name="connsiteX1" fmla="*/ 4035853 w 4035853"/>
              <a:gd name="connsiteY1" fmla="*/ 0 h 2938488"/>
              <a:gd name="connsiteX2" fmla="*/ 4035853 w 4035853"/>
              <a:gd name="connsiteY2" fmla="*/ 2697096 h 2938488"/>
              <a:gd name="connsiteX3" fmla="*/ 431848 w 4035853"/>
              <a:gd name="connsiteY3" fmla="*/ 2696556 h 2938488"/>
              <a:gd name="connsiteX4" fmla="*/ 334149 w 4035853"/>
              <a:gd name="connsiteY4" fmla="*/ 2895599 h 2938488"/>
              <a:gd name="connsiteX5" fmla="*/ 295311 w 4035853"/>
              <a:gd name="connsiteY5" fmla="*/ 2938463 h 2938488"/>
              <a:gd name="connsiteX6" fmla="*/ 260684 w 4035853"/>
              <a:gd name="connsiteY6" fmla="*/ 2893218 h 2938488"/>
              <a:gd name="connsiteX7" fmla="*/ 159550 w 4035853"/>
              <a:gd name="connsiteY7" fmla="*/ 2695594 h 2938488"/>
              <a:gd name="connsiteX8" fmla="*/ 0 w 4035853"/>
              <a:gd name="connsiteY8" fmla="*/ 2697096 h 2938488"/>
              <a:gd name="connsiteX9" fmla="*/ 0 w 4035853"/>
              <a:gd name="connsiteY9" fmla="*/ 0 h 2938488"/>
              <a:gd name="connsiteX0" fmla="*/ 0 w 4035853"/>
              <a:gd name="connsiteY0" fmla="*/ 0 h 2938488"/>
              <a:gd name="connsiteX1" fmla="*/ 4035853 w 4035853"/>
              <a:gd name="connsiteY1" fmla="*/ 0 h 2938488"/>
              <a:gd name="connsiteX2" fmla="*/ 4035853 w 4035853"/>
              <a:gd name="connsiteY2" fmla="*/ 2697096 h 2938488"/>
              <a:gd name="connsiteX3" fmla="*/ 431848 w 4035853"/>
              <a:gd name="connsiteY3" fmla="*/ 2696556 h 2938488"/>
              <a:gd name="connsiteX4" fmla="*/ 334149 w 4035853"/>
              <a:gd name="connsiteY4" fmla="*/ 2895599 h 2938488"/>
              <a:gd name="connsiteX5" fmla="*/ 300051 w 4035853"/>
              <a:gd name="connsiteY5" fmla="*/ 2938463 h 2938488"/>
              <a:gd name="connsiteX6" fmla="*/ 260684 w 4035853"/>
              <a:gd name="connsiteY6" fmla="*/ 2893218 h 2938488"/>
              <a:gd name="connsiteX7" fmla="*/ 159550 w 4035853"/>
              <a:gd name="connsiteY7" fmla="*/ 2695594 h 2938488"/>
              <a:gd name="connsiteX8" fmla="*/ 0 w 4035853"/>
              <a:gd name="connsiteY8" fmla="*/ 2697096 h 2938488"/>
              <a:gd name="connsiteX9" fmla="*/ 0 w 4035853"/>
              <a:gd name="connsiteY9" fmla="*/ 0 h 2938488"/>
              <a:gd name="connsiteX0" fmla="*/ 0 w 4035853"/>
              <a:gd name="connsiteY0" fmla="*/ 0 h 2938470"/>
              <a:gd name="connsiteX1" fmla="*/ 4035853 w 4035853"/>
              <a:gd name="connsiteY1" fmla="*/ 0 h 2938470"/>
              <a:gd name="connsiteX2" fmla="*/ 4035853 w 4035853"/>
              <a:gd name="connsiteY2" fmla="*/ 2697096 h 2938470"/>
              <a:gd name="connsiteX3" fmla="*/ 431848 w 4035853"/>
              <a:gd name="connsiteY3" fmla="*/ 2696556 h 2938470"/>
              <a:gd name="connsiteX4" fmla="*/ 334149 w 4035853"/>
              <a:gd name="connsiteY4" fmla="*/ 2895599 h 2938470"/>
              <a:gd name="connsiteX5" fmla="*/ 300051 w 4035853"/>
              <a:gd name="connsiteY5" fmla="*/ 2938463 h 2938470"/>
              <a:gd name="connsiteX6" fmla="*/ 260684 w 4035853"/>
              <a:gd name="connsiteY6" fmla="*/ 2893218 h 2938470"/>
              <a:gd name="connsiteX7" fmla="*/ 159550 w 4035853"/>
              <a:gd name="connsiteY7" fmla="*/ 2695594 h 2938470"/>
              <a:gd name="connsiteX8" fmla="*/ 0 w 4035853"/>
              <a:gd name="connsiteY8" fmla="*/ 2697096 h 2938470"/>
              <a:gd name="connsiteX9" fmla="*/ 0 w 4035853"/>
              <a:gd name="connsiteY9" fmla="*/ 0 h 2938470"/>
              <a:gd name="connsiteX0" fmla="*/ 0 w 4035853"/>
              <a:gd name="connsiteY0" fmla="*/ 0 h 2938470"/>
              <a:gd name="connsiteX1" fmla="*/ 4035853 w 4035853"/>
              <a:gd name="connsiteY1" fmla="*/ 0 h 2938470"/>
              <a:gd name="connsiteX2" fmla="*/ 4035853 w 4035853"/>
              <a:gd name="connsiteY2" fmla="*/ 2697096 h 2938470"/>
              <a:gd name="connsiteX3" fmla="*/ 431848 w 4035853"/>
              <a:gd name="connsiteY3" fmla="*/ 2696556 h 2938470"/>
              <a:gd name="connsiteX4" fmla="*/ 334149 w 4035853"/>
              <a:gd name="connsiteY4" fmla="*/ 2895599 h 2938470"/>
              <a:gd name="connsiteX5" fmla="*/ 300051 w 4035853"/>
              <a:gd name="connsiteY5" fmla="*/ 2938463 h 2938470"/>
              <a:gd name="connsiteX6" fmla="*/ 260684 w 4035853"/>
              <a:gd name="connsiteY6" fmla="*/ 2893218 h 2938470"/>
              <a:gd name="connsiteX7" fmla="*/ 159550 w 4035853"/>
              <a:gd name="connsiteY7" fmla="*/ 2695594 h 2938470"/>
              <a:gd name="connsiteX8" fmla="*/ 0 w 4035853"/>
              <a:gd name="connsiteY8" fmla="*/ 2697096 h 2938470"/>
              <a:gd name="connsiteX9" fmla="*/ 0 w 4035853"/>
              <a:gd name="connsiteY9" fmla="*/ 0 h 2938470"/>
              <a:gd name="connsiteX0" fmla="*/ 0 w 4035853"/>
              <a:gd name="connsiteY0" fmla="*/ 0 h 2938470"/>
              <a:gd name="connsiteX1" fmla="*/ 4035853 w 4035853"/>
              <a:gd name="connsiteY1" fmla="*/ 0 h 2938470"/>
              <a:gd name="connsiteX2" fmla="*/ 4035853 w 4035853"/>
              <a:gd name="connsiteY2" fmla="*/ 2697096 h 2938470"/>
              <a:gd name="connsiteX3" fmla="*/ 431848 w 4035853"/>
              <a:gd name="connsiteY3" fmla="*/ 2696556 h 2938470"/>
              <a:gd name="connsiteX4" fmla="*/ 334149 w 4035853"/>
              <a:gd name="connsiteY4" fmla="*/ 2895599 h 2938470"/>
              <a:gd name="connsiteX5" fmla="*/ 300051 w 4035853"/>
              <a:gd name="connsiteY5" fmla="*/ 2938463 h 2938470"/>
              <a:gd name="connsiteX6" fmla="*/ 260684 w 4035853"/>
              <a:gd name="connsiteY6" fmla="*/ 2893218 h 2938470"/>
              <a:gd name="connsiteX7" fmla="*/ 159550 w 4035853"/>
              <a:gd name="connsiteY7" fmla="*/ 2695594 h 2938470"/>
              <a:gd name="connsiteX8" fmla="*/ 0 w 4035853"/>
              <a:gd name="connsiteY8" fmla="*/ 2697096 h 2938470"/>
              <a:gd name="connsiteX9" fmla="*/ 0 w 4035853"/>
              <a:gd name="connsiteY9" fmla="*/ 0 h 2938470"/>
              <a:gd name="connsiteX0" fmla="*/ 0 w 4035853"/>
              <a:gd name="connsiteY0" fmla="*/ 0 h 2938470"/>
              <a:gd name="connsiteX1" fmla="*/ 4035853 w 4035853"/>
              <a:gd name="connsiteY1" fmla="*/ 0 h 2938470"/>
              <a:gd name="connsiteX2" fmla="*/ 4035853 w 4035853"/>
              <a:gd name="connsiteY2" fmla="*/ 2697096 h 2938470"/>
              <a:gd name="connsiteX3" fmla="*/ 431848 w 4035853"/>
              <a:gd name="connsiteY3" fmla="*/ 2696556 h 2938470"/>
              <a:gd name="connsiteX4" fmla="*/ 334149 w 4035853"/>
              <a:gd name="connsiteY4" fmla="*/ 2895599 h 2938470"/>
              <a:gd name="connsiteX5" fmla="*/ 300051 w 4035853"/>
              <a:gd name="connsiteY5" fmla="*/ 2938463 h 2938470"/>
              <a:gd name="connsiteX6" fmla="*/ 260684 w 4035853"/>
              <a:gd name="connsiteY6" fmla="*/ 2893218 h 2938470"/>
              <a:gd name="connsiteX7" fmla="*/ 159550 w 4035853"/>
              <a:gd name="connsiteY7" fmla="*/ 2695594 h 2938470"/>
              <a:gd name="connsiteX8" fmla="*/ 0 w 4035853"/>
              <a:gd name="connsiteY8" fmla="*/ 2697096 h 2938470"/>
              <a:gd name="connsiteX9" fmla="*/ 0 w 4035853"/>
              <a:gd name="connsiteY9" fmla="*/ 0 h 2938470"/>
              <a:gd name="connsiteX0" fmla="*/ 0 w 4035853"/>
              <a:gd name="connsiteY0" fmla="*/ 0 h 2948969"/>
              <a:gd name="connsiteX1" fmla="*/ 4035853 w 4035853"/>
              <a:gd name="connsiteY1" fmla="*/ 0 h 2948969"/>
              <a:gd name="connsiteX2" fmla="*/ 4035853 w 4035853"/>
              <a:gd name="connsiteY2" fmla="*/ 2697096 h 2948969"/>
              <a:gd name="connsiteX3" fmla="*/ 431848 w 4035853"/>
              <a:gd name="connsiteY3" fmla="*/ 2696556 h 2948969"/>
              <a:gd name="connsiteX4" fmla="*/ 334149 w 4035853"/>
              <a:gd name="connsiteY4" fmla="*/ 2895599 h 2948969"/>
              <a:gd name="connsiteX5" fmla="*/ 300051 w 4035853"/>
              <a:gd name="connsiteY5" fmla="*/ 2938463 h 2948969"/>
              <a:gd name="connsiteX6" fmla="*/ 260684 w 4035853"/>
              <a:gd name="connsiteY6" fmla="*/ 2893218 h 2948969"/>
              <a:gd name="connsiteX7" fmla="*/ 159550 w 4035853"/>
              <a:gd name="connsiteY7" fmla="*/ 2695594 h 2948969"/>
              <a:gd name="connsiteX8" fmla="*/ 0 w 4035853"/>
              <a:gd name="connsiteY8" fmla="*/ 2697096 h 2948969"/>
              <a:gd name="connsiteX9" fmla="*/ 0 w 4035853"/>
              <a:gd name="connsiteY9" fmla="*/ 0 h 2948969"/>
              <a:gd name="connsiteX0" fmla="*/ 0 w 4035853"/>
              <a:gd name="connsiteY0" fmla="*/ 0 h 2938468"/>
              <a:gd name="connsiteX1" fmla="*/ 4035853 w 4035853"/>
              <a:gd name="connsiteY1" fmla="*/ 0 h 2938468"/>
              <a:gd name="connsiteX2" fmla="*/ 4035853 w 4035853"/>
              <a:gd name="connsiteY2" fmla="*/ 2697096 h 2938468"/>
              <a:gd name="connsiteX3" fmla="*/ 431848 w 4035853"/>
              <a:gd name="connsiteY3" fmla="*/ 2696556 h 2938468"/>
              <a:gd name="connsiteX4" fmla="*/ 334149 w 4035853"/>
              <a:gd name="connsiteY4" fmla="*/ 2895599 h 2938468"/>
              <a:gd name="connsiteX5" fmla="*/ 300051 w 4035853"/>
              <a:gd name="connsiteY5" fmla="*/ 2938463 h 2938468"/>
              <a:gd name="connsiteX6" fmla="*/ 260684 w 4035853"/>
              <a:gd name="connsiteY6" fmla="*/ 2893218 h 2938468"/>
              <a:gd name="connsiteX7" fmla="*/ 159550 w 4035853"/>
              <a:gd name="connsiteY7" fmla="*/ 2695594 h 2938468"/>
              <a:gd name="connsiteX8" fmla="*/ 0 w 4035853"/>
              <a:gd name="connsiteY8" fmla="*/ 2697096 h 2938468"/>
              <a:gd name="connsiteX9" fmla="*/ 0 w 4035853"/>
              <a:gd name="connsiteY9" fmla="*/ 0 h 2938468"/>
              <a:gd name="connsiteX0" fmla="*/ 0 w 4035853"/>
              <a:gd name="connsiteY0" fmla="*/ 0 h 2938468"/>
              <a:gd name="connsiteX1" fmla="*/ 4035853 w 4035853"/>
              <a:gd name="connsiteY1" fmla="*/ 0 h 2938468"/>
              <a:gd name="connsiteX2" fmla="*/ 4035853 w 4035853"/>
              <a:gd name="connsiteY2" fmla="*/ 2697096 h 2938468"/>
              <a:gd name="connsiteX3" fmla="*/ 431848 w 4035853"/>
              <a:gd name="connsiteY3" fmla="*/ 2696556 h 2938468"/>
              <a:gd name="connsiteX4" fmla="*/ 334149 w 4035853"/>
              <a:gd name="connsiteY4" fmla="*/ 2895599 h 2938468"/>
              <a:gd name="connsiteX5" fmla="*/ 300051 w 4035853"/>
              <a:gd name="connsiteY5" fmla="*/ 2938463 h 2938468"/>
              <a:gd name="connsiteX6" fmla="*/ 260684 w 4035853"/>
              <a:gd name="connsiteY6" fmla="*/ 2893218 h 2938468"/>
              <a:gd name="connsiteX7" fmla="*/ 159550 w 4035853"/>
              <a:gd name="connsiteY7" fmla="*/ 2695594 h 2938468"/>
              <a:gd name="connsiteX8" fmla="*/ 0 w 4035853"/>
              <a:gd name="connsiteY8" fmla="*/ 2697096 h 2938468"/>
              <a:gd name="connsiteX9" fmla="*/ 0 w 4035853"/>
              <a:gd name="connsiteY9" fmla="*/ 0 h 2938468"/>
              <a:gd name="connsiteX0" fmla="*/ 0 w 4035853"/>
              <a:gd name="connsiteY0" fmla="*/ 0 h 2938468"/>
              <a:gd name="connsiteX1" fmla="*/ 4035853 w 4035853"/>
              <a:gd name="connsiteY1" fmla="*/ 0 h 2938468"/>
              <a:gd name="connsiteX2" fmla="*/ 4035853 w 4035853"/>
              <a:gd name="connsiteY2" fmla="*/ 2697096 h 2938468"/>
              <a:gd name="connsiteX3" fmla="*/ 431848 w 4035853"/>
              <a:gd name="connsiteY3" fmla="*/ 2696556 h 2938468"/>
              <a:gd name="connsiteX4" fmla="*/ 334149 w 4035853"/>
              <a:gd name="connsiteY4" fmla="*/ 2895599 h 2938468"/>
              <a:gd name="connsiteX5" fmla="*/ 300051 w 4035853"/>
              <a:gd name="connsiteY5" fmla="*/ 2938463 h 2938468"/>
              <a:gd name="connsiteX6" fmla="*/ 260684 w 4035853"/>
              <a:gd name="connsiteY6" fmla="*/ 2893218 h 2938468"/>
              <a:gd name="connsiteX7" fmla="*/ 159550 w 4035853"/>
              <a:gd name="connsiteY7" fmla="*/ 2695594 h 2938468"/>
              <a:gd name="connsiteX8" fmla="*/ 0 w 4035853"/>
              <a:gd name="connsiteY8" fmla="*/ 2697096 h 2938468"/>
              <a:gd name="connsiteX9" fmla="*/ 0 w 4035853"/>
              <a:gd name="connsiteY9" fmla="*/ 0 h 2938468"/>
              <a:gd name="connsiteX0" fmla="*/ 0 w 4035853"/>
              <a:gd name="connsiteY0" fmla="*/ 0 h 2938602"/>
              <a:gd name="connsiteX1" fmla="*/ 4035853 w 4035853"/>
              <a:gd name="connsiteY1" fmla="*/ 0 h 2938602"/>
              <a:gd name="connsiteX2" fmla="*/ 4035853 w 4035853"/>
              <a:gd name="connsiteY2" fmla="*/ 2697096 h 2938602"/>
              <a:gd name="connsiteX3" fmla="*/ 431848 w 4035853"/>
              <a:gd name="connsiteY3" fmla="*/ 2696556 h 2938602"/>
              <a:gd name="connsiteX4" fmla="*/ 334149 w 4035853"/>
              <a:gd name="connsiteY4" fmla="*/ 2895599 h 2938602"/>
              <a:gd name="connsiteX5" fmla="*/ 300051 w 4035853"/>
              <a:gd name="connsiteY5" fmla="*/ 2938463 h 2938602"/>
              <a:gd name="connsiteX6" fmla="*/ 260684 w 4035853"/>
              <a:gd name="connsiteY6" fmla="*/ 2893218 h 2938602"/>
              <a:gd name="connsiteX7" fmla="*/ 159550 w 4035853"/>
              <a:gd name="connsiteY7" fmla="*/ 2695594 h 2938602"/>
              <a:gd name="connsiteX8" fmla="*/ 0 w 4035853"/>
              <a:gd name="connsiteY8" fmla="*/ 2697096 h 2938602"/>
              <a:gd name="connsiteX9" fmla="*/ 0 w 4035853"/>
              <a:gd name="connsiteY9" fmla="*/ 0 h 2938602"/>
              <a:gd name="connsiteX0" fmla="*/ 0 w 4063711"/>
              <a:gd name="connsiteY0" fmla="*/ 0 h 3787688"/>
              <a:gd name="connsiteX1" fmla="*/ 4063711 w 4063711"/>
              <a:gd name="connsiteY1" fmla="*/ 849086 h 3787688"/>
              <a:gd name="connsiteX2" fmla="*/ 4063711 w 4063711"/>
              <a:gd name="connsiteY2" fmla="*/ 3546182 h 3787688"/>
              <a:gd name="connsiteX3" fmla="*/ 459706 w 4063711"/>
              <a:gd name="connsiteY3" fmla="*/ 3545642 h 3787688"/>
              <a:gd name="connsiteX4" fmla="*/ 362007 w 4063711"/>
              <a:gd name="connsiteY4" fmla="*/ 3744685 h 3787688"/>
              <a:gd name="connsiteX5" fmla="*/ 327909 w 4063711"/>
              <a:gd name="connsiteY5" fmla="*/ 3787549 h 3787688"/>
              <a:gd name="connsiteX6" fmla="*/ 288542 w 4063711"/>
              <a:gd name="connsiteY6" fmla="*/ 3742304 h 3787688"/>
              <a:gd name="connsiteX7" fmla="*/ 187408 w 4063711"/>
              <a:gd name="connsiteY7" fmla="*/ 3544680 h 3787688"/>
              <a:gd name="connsiteX8" fmla="*/ 27858 w 4063711"/>
              <a:gd name="connsiteY8" fmla="*/ 3546182 h 3787688"/>
              <a:gd name="connsiteX9" fmla="*/ 0 w 4063711"/>
              <a:gd name="connsiteY9" fmla="*/ 0 h 3787688"/>
              <a:gd name="connsiteX0" fmla="*/ 0 w 4063711"/>
              <a:gd name="connsiteY0" fmla="*/ 0 h 3787688"/>
              <a:gd name="connsiteX1" fmla="*/ 4063711 w 4063711"/>
              <a:gd name="connsiteY1" fmla="*/ 37323 h 3787688"/>
              <a:gd name="connsiteX2" fmla="*/ 4063711 w 4063711"/>
              <a:gd name="connsiteY2" fmla="*/ 3546182 h 3787688"/>
              <a:gd name="connsiteX3" fmla="*/ 459706 w 4063711"/>
              <a:gd name="connsiteY3" fmla="*/ 3545642 h 3787688"/>
              <a:gd name="connsiteX4" fmla="*/ 362007 w 4063711"/>
              <a:gd name="connsiteY4" fmla="*/ 3744685 h 3787688"/>
              <a:gd name="connsiteX5" fmla="*/ 327909 w 4063711"/>
              <a:gd name="connsiteY5" fmla="*/ 3787549 h 3787688"/>
              <a:gd name="connsiteX6" fmla="*/ 288542 w 4063711"/>
              <a:gd name="connsiteY6" fmla="*/ 3742304 h 3787688"/>
              <a:gd name="connsiteX7" fmla="*/ 187408 w 4063711"/>
              <a:gd name="connsiteY7" fmla="*/ 3544680 h 3787688"/>
              <a:gd name="connsiteX8" fmla="*/ 27858 w 4063711"/>
              <a:gd name="connsiteY8" fmla="*/ 3546182 h 3787688"/>
              <a:gd name="connsiteX9" fmla="*/ 0 w 4063711"/>
              <a:gd name="connsiteY9" fmla="*/ 0 h 3787688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9285 w 4045138"/>
              <a:gd name="connsiteY8" fmla="*/ 3518190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4538 w 4045138"/>
              <a:gd name="connsiteY8" fmla="*/ 3518190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4538 w 4045138"/>
              <a:gd name="connsiteY8" fmla="*/ 3518190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4538 w 4045138"/>
              <a:gd name="connsiteY8" fmla="*/ 3518190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2165 w 4045138"/>
              <a:gd name="connsiteY8" fmla="*/ 3511047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2165 w 4045138"/>
              <a:gd name="connsiteY8" fmla="*/ 3515809 h 3759696"/>
              <a:gd name="connsiteX9" fmla="*/ 0 w 4045138"/>
              <a:gd name="connsiteY9" fmla="*/ 0 h 3759696"/>
              <a:gd name="connsiteX0" fmla="*/ 0 w 4047509"/>
              <a:gd name="connsiteY0" fmla="*/ 0 h 3759696"/>
              <a:gd name="connsiteX1" fmla="*/ 4047509 w 4047509"/>
              <a:gd name="connsiteY1" fmla="*/ 4569 h 3759696"/>
              <a:gd name="connsiteX2" fmla="*/ 4045138 w 4047509"/>
              <a:gd name="connsiteY2" fmla="*/ 3518190 h 3759696"/>
              <a:gd name="connsiteX3" fmla="*/ 441133 w 4047509"/>
              <a:gd name="connsiteY3" fmla="*/ 3517650 h 3759696"/>
              <a:gd name="connsiteX4" fmla="*/ 343434 w 4047509"/>
              <a:gd name="connsiteY4" fmla="*/ 3716693 h 3759696"/>
              <a:gd name="connsiteX5" fmla="*/ 309336 w 4047509"/>
              <a:gd name="connsiteY5" fmla="*/ 3759557 h 3759696"/>
              <a:gd name="connsiteX6" fmla="*/ 269969 w 4047509"/>
              <a:gd name="connsiteY6" fmla="*/ 3714312 h 3759696"/>
              <a:gd name="connsiteX7" fmla="*/ 168835 w 4047509"/>
              <a:gd name="connsiteY7" fmla="*/ 3516688 h 3759696"/>
              <a:gd name="connsiteX8" fmla="*/ 2165 w 4047509"/>
              <a:gd name="connsiteY8" fmla="*/ 3515809 h 3759696"/>
              <a:gd name="connsiteX9" fmla="*/ 0 w 4047509"/>
              <a:gd name="connsiteY9" fmla="*/ 0 h 3759696"/>
              <a:gd name="connsiteX0" fmla="*/ 0 w 4047509"/>
              <a:gd name="connsiteY0" fmla="*/ 0 h 3759696"/>
              <a:gd name="connsiteX1" fmla="*/ 4047509 w 4047509"/>
              <a:gd name="connsiteY1" fmla="*/ 2188 h 3759696"/>
              <a:gd name="connsiteX2" fmla="*/ 4045138 w 4047509"/>
              <a:gd name="connsiteY2" fmla="*/ 3518190 h 3759696"/>
              <a:gd name="connsiteX3" fmla="*/ 441133 w 4047509"/>
              <a:gd name="connsiteY3" fmla="*/ 3517650 h 3759696"/>
              <a:gd name="connsiteX4" fmla="*/ 343434 w 4047509"/>
              <a:gd name="connsiteY4" fmla="*/ 3716693 h 3759696"/>
              <a:gd name="connsiteX5" fmla="*/ 309336 w 4047509"/>
              <a:gd name="connsiteY5" fmla="*/ 3759557 h 3759696"/>
              <a:gd name="connsiteX6" fmla="*/ 269969 w 4047509"/>
              <a:gd name="connsiteY6" fmla="*/ 3714312 h 3759696"/>
              <a:gd name="connsiteX7" fmla="*/ 168835 w 4047509"/>
              <a:gd name="connsiteY7" fmla="*/ 3516688 h 3759696"/>
              <a:gd name="connsiteX8" fmla="*/ 2165 w 4047509"/>
              <a:gd name="connsiteY8" fmla="*/ 3515809 h 3759696"/>
              <a:gd name="connsiteX9" fmla="*/ 0 w 4047509"/>
              <a:gd name="connsiteY9" fmla="*/ 0 h 375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7509" h="3759696">
                <a:moveTo>
                  <a:pt x="0" y="0"/>
                </a:moveTo>
                <a:lnTo>
                  <a:pt x="4047509" y="2188"/>
                </a:lnTo>
                <a:cubicBezTo>
                  <a:pt x="4046719" y="1173395"/>
                  <a:pt x="4045928" y="2346983"/>
                  <a:pt x="4045138" y="3518190"/>
                </a:cubicBezTo>
                <a:lnTo>
                  <a:pt x="441133" y="3517650"/>
                </a:lnTo>
                <a:cubicBezTo>
                  <a:pt x="407164" y="3591215"/>
                  <a:pt x="353155" y="3696220"/>
                  <a:pt x="343434" y="3716693"/>
                </a:cubicBezTo>
                <a:cubicBezTo>
                  <a:pt x="333713" y="3737166"/>
                  <a:pt x="331059" y="3757573"/>
                  <a:pt x="309336" y="3759557"/>
                </a:cubicBezTo>
                <a:cubicBezTo>
                  <a:pt x="287613" y="3761541"/>
                  <a:pt x="285091" y="3742090"/>
                  <a:pt x="269969" y="3714312"/>
                </a:cubicBezTo>
                <a:cubicBezTo>
                  <a:pt x="254847" y="3686534"/>
                  <a:pt x="195297" y="3573188"/>
                  <a:pt x="168835" y="3516688"/>
                </a:cubicBezTo>
                <a:lnTo>
                  <a:pt x="2165" y="3515809"/>
                </a:lnTo>
                <a:cubicBezTo>
                  <a:pt x="652" y="2343079"/>
                  <a:pt x="1513" y="1172730"/>
                  <a:pt x="0" y="0"/>
                </a:cubicBezTo>
                <a:close/>
              </a:path>
            </a:pathLst>
          </a:custGeom>
        </p:spPr>
        <p:txBody>
          <a:bodyPr anchor="ctr" anchorCtr="1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69900" y="3105835"/>
            <a:ext cx="29289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cap="none" baseline="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306372" y="617955"/>
            <a:ext cx="2006867" cy="876369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27976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61713"/>
            <a:ext cx="8229599" cy="4496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7919867" y="6350476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6" r:id="rId8"/>
    <p:sldLayoutId id="2147483684" r:id="rId9"/>
    <p:sldLayoutId id="2147483687" r:id="rId10"/>
  </p:sldLayoutIdLst>
  <p:hf hdr="0" dt="0"/>
  <p:txStyles>
    <p:titleStyle>
      <a:lvl1pPr algn="l" defTabSz="342891" rtl="0" eaLnBrk="1" latinLnBrk="0" hangingPunct="1">
        <a:lnSpc>
          <a:spcPct val="85000"/>
        </a:lnSpc>
        <a:spcBef>
          <a:spcPct val="0"/>
        </a:spcBef>
        <a:buNone/>
        <a:defRPr lang="en-US" sz="2400" b="1" i="0" kern="1200" cap="none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0182" indent="-230182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1769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96" indent="-228594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7" indent="-230182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59" indent="-230182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orient="horz" pos="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SD-AI4H/COVID-CT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arxiv.org/pdf/2003.1386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459513" y="5146058"/>
            <a:ext cx="3320749" cy="533479"/>
          </a:xfrm>
        </p:spPr>
        <p:txBody>
          <a:bodyPr/>
          <a:lstStyle/>
          <a:p>
            <a:r>
              <a:rPr lang="en-US" dirty="0" err="1"/>
              <a:t>Runyu</a:t>
            </a:r>
            <a:r>
              <a:rPr lang="en-US" dirty="0"/>
              <a:t> Hong</a:t>
            </a:r>
          </a:p>
          <a:p>
            <a:r>
              <a:rPr lang="en-US" dirty="0"/>
              <a:t>2020.0</a:t>
            </a:r>
            <a:r>
              <a:rPr lang="en-US" altLang="zh-CN" dirty="0"/>
              <a:t>4</a:t>
            </a:r>
            <a:r>
              <a:rPr lang="en-US" dirty="0"/>
              <a:t>.</a:t>
            </a:r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8AB4C4-41A9-9D4D-8488-4C932E778E28}"/>
              </a:ext>
            </a:extLst>
          </p:cNvPr>
          <p:cNvSpPr/>
          <p:nvPr/>
        </p:nvSpPr>
        <p:spPr>
          <a:xfrm>
            <a:off x="377190" y="2491740"/>
            <a:ext cx="4398010" cy="721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59513" y="2575379"/>
            <a:ext cx="8015559" cy="970779"/>
          </a:xfrm>
        </p:spPr>
        <p:txBody>
          <a:bodyPr/>
          <a:lstStyle/>
          <a:p>
            <a:r>
              <a:rPr lang="en-US" dirty="0"/>
              <a:t>COVID19 CT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4726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F0DDA3-7E8F-2B4A-B158-2C46EDA3E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62A10-E326-9C4A-BFDD-55597DA5A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BB6B3-B517-6646-B371-66EF797097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2" y="1226634"/>
            <a:ext cx="8229599" cy="163953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https://arxiv.org/pdf/2003.13865.pdf</a:t>
            </a:r>
            <a:endParaRPr lang="en-US" dirty="0"/>
          </a:p>
          <a:p>
            <a:r>
              <a:rPr lang="en-US" dirty="0">
                <a:hlinkClick r:id="rId3"/>
              </a:rPr>
              <a:t>https://github.com/UCSD-AI4H/COVID-CT</a:t>
            </a:r>
            <a:endParaRPr lang="en-US" dirty="0"/>
          </a:p>
          <a:p>
            <a:r>
              <a:rPr lang="en-US" dirty="0"/>
              <a:t>349 COVID19 CT images from 216 patients; 397 non-COVID19 CT images from 171 patients</a:t>
            </a:r>
          </a:p>
          <a:p>
            <a:r>
              <a:rPr lang="en-US" dirty="0"/>
              <a:t>Random split train/validation/test 70/15/15% at per patient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5E2B0C-E4EC-964F-A3FC-5114A065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47A18-985D-FE4E-8102-85352248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7" y="3208303"/>
            <a:ext cx="2218957" cy="1639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8F869-B262-6E46-B12A-FE70EA5AE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328" y="3208303"/>
            <a:ext cx="2677843" cy="1670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9D3BFD-784E-8E49-9ECB-FD8F923A6E5F}"/>
              </a:ext>
            </a:extLst>
          </p:cNvPr>
          <p:cNvSpPr txBox="1"/>
          <p:nvPr/>
        </p:nvSpPr>
        <p:spPr>
          <a:xfrm>
            <a:off x="6525769" y="3874183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COVID19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31395-2D97-EB47-A69D-6C1B3BA6A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328" y="5004288"/>
            <a:ext cx="1851381" cy="1670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7822A4-C2D9-D64C-BAFD-578498A6C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21" y="5000850"/>
            <a:ext cx="2220847" cy="1543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F290DB-6B18-634F-9633-9CF1344DE0C1}"/>
              </a:ext>
            </a:extLst>
          </p:cNvPr>
          <p:cNvSpPr txBox="1"/>
          <p:nvPr/>
        </p:nvSpPr>
        <p:spPr>
          <a:xfrm>
            <a:off x="6119782" y="5629800"/>
            <a:ext cx="217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Non-COVID19 examples</a:t>
            </a:r>
          </a:p>
        </p:txBody>
      </p:sp>
    </p:spTree>
    <p:extLst>
      <p:ext uri="{BB962C8B-B14F-4D97-AF65-F5344CB8AC3E}">
        <p14:creationId xmlns:p14="http://schemas.microsoft.com/office/powerpoint/2010/main" val="374988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CB58CB-5399-5B4D-85AB-EB5ACBD02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F0743-323B-994B-98C2-728A6211F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494B7-B8D9-8D41-AF2F-9ADC5C68EF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71781"/>
            <a:ext cx="8229599" cy="4496188"/>
          </a:xfrm>
        </p:spPr>
        <p:txBody>
          <a:bodyPr/>
          <a:lstStyle/>
          <a:p>
            <a:r>
              <a:rPr lang="en-US" dirty="0"/>
              <a:t>Padding and reshape to 299x299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Augmentation for training set (random color jitter: brightness, contrast, saturation, hue)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7ABC87-0EEE-FD4D-894D-7C0B3F56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71F16-DEB0-9A45-893F-93BA9C6A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756984"/>
            <a:ext cx="2539845" cy="2539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3177D-2EC0-404B-8CEA-B4467422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77" y="2756984"/>
            <a:ext cx="2539845" cy="2539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2BCEDC-1D47-7347-BB6C-4C791287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955" y="2756984"/>
            <a:ext cx="2539845" cy="25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3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E53C50-F28B-2D4E-8D71-F8E0EACE4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C39FB-9328-5742-93DA-8597C5CC5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E1B40-1236-0545-946B-60F48135AB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2" y="1561713"/>
            <a:ext cx="8229599" cy="4359585"/>
          </a:xfrm>
        </p:spPr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34 CNN architectures; 31 of them have pretrained model on </a:t>
            </a:r>
            <a:r>
              <a:rPr lang="en-US" dirty="0" err="1"/>
              <a:t>torchvision</a:t>
            </a:r>
            <a:endParaRPr lang="en-US" dirty="0"/>
          </a:p>
          <a:p>
            <a:r>
              <a:rPr lang="en-US" dirty="0"/>
              <a:t>Trained from scratch and transfer learning from pretrained models. </a:t>
            </a:r>
          </a:p>
          <a:p>
            <a:r>
              <a:rPr lang="en-US" dirty="0"/>
              <a:t>Save the best model with lowest validation loss</a:t>
            </a:r>
          </a:p>
          <a:p>
            <a:r>
              <a:rPr lang="en-US" dirty="0"/>
              <a:t>Early stop if validation loss does not decrease after 100 epochs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D4410B-35E2-724B-8EE6-C9A07D1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59880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62F99E-C32F-0345-B19F-A71226E42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ED48F-53AF-B340-BD9D-0004ABD1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1A0A7-B2A1-2344-86CA-BB4C3A80F0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176754"/>
            <a:ext cx="8229599" cy="2451487"/>
          </a:xfrm>
        </p:spPr>
        <p:txBody>
          <a:bodyPr/>
          <a:lstStyle/>
          <a:p>
            <a:r>
              <a:rPr lang="en-US" dirty="0"/>
              <a:t>Pretrained models performs better than training from scratch</a:t>
            </a:r>
          </a:p>
          <a:p>
            <a:r>
              <a:rPr lang="en-US" dirty="0"/>
              <a:t>Best AUROC per-image: 0.958; per-patient: 0.941 (pretrained </a:t>
            </a:r>
            <a:r>
              <a:rPr lang="en-US" dirty="0" err="1"/>
              <a:t>GoogleNet</a:t>
            </a:r>
            <a:r>
              <a:rPr lang="en-US" dirty="0"/>
              <a:t>)</a:t>
            </a:r>
          </a:p>
          <a:p>
            <a:r>
              <a:rPr lang="en-US" dirty="0"/>
              <a:t>Best AUPRC per-image: 0.92; per-patient: 0.935 (pretrained Resnet152)</a:t>
            </a:r>
          </a:p>
          <a:p>
            <a:r>
              <a:rPr lang="en-US" dirty="0"/>
              <a:t>Best accuracy per-image: 0.885 (pretrained </a:t>
            </a:r>
            <a:r>
              <a:rPr lang="en-US" dirty="0" err="1"/>
              <a:t>GoogleNet</a:t>
            </a:r>
            <a:r>
              <a:rPr lang="en-US" dirty="0"/>
              <a:t>); per-patient: 0.897 (pretrained </a:t>
            </a:r>
            <a:r>
              <a:rPr lang="en-US" dirty="0" err="1"/>
              <a:t>mobilenet</a:t>
            </a:r>
            <a:r>
              <a:rPr lang="en-US" dirty="0"/>
              <a:t>)</a:t>
            </a:r>
          </a:p>
          <a:p>
            <a:r>
              <a:rPr lang="en-US" dirty="0"/>
              <a:t>Best F1 score per-image: 0.87 (pretrained </a:t>
            </a:r>
            <a:r>
              <a:rPr lang="en-US" dirty="0" err="1"/>
              <a:t>GoogleNet</a:t>
            </a:r>
            <a:r>
              <a:rPr lang="en-US" dirty="0"/>
              <a:t>); per-patient: 0.909 (pretrained </a:t>
            </a:r>
            <a:r>
              <a:rPr lang="en-US" dirty="0" err="1"/>
              <a:t>mobilenet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756B55-FEDF-3F48-903A-26F9BF23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A2B62-F91E-724A-8354-7ACD4231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23986"/>
            <a:ext cx="3696745" cy="2772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4DDBD-1EB1-0348-B37F-0C3CF49DD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323985"/>
            <a:ext cx="3696746" cy="27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EC6FA-EDF2-2745-A046-AFAE45D26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9173C-78F7-6E43-9890-4740AE4B4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3D25C1-3332-1047-B7C7-86439B01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79" y="494755"/>
            <a:ext cx="8229600" cy="31393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3904001-ECD9-6042-B516-30806475000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06087104"/>
              </p:ext>
            </p:extLst>
          </p:nvPr>
        </p:nvGraphicFramePr>
        <p:xfrm>
          <a:off x="250079" y="1075387"/>
          <a:ext cx="8643840" cy="5698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160">
                  <a:extLst>
                    <a:ext uri="{9D8B030D-6E8A-4147-A177-3AD203B41FA5}">
                      <a16:colId xmlns:a16="http://schemas.microsoft.com/office/drawing/2014/main" val="3743293880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2787695766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3643230183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2957891115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1748635546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933323946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1470741462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4041655768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2261567685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3382144970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2046787693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2034510439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3390686110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2300871378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3206697799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2777167477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1739028382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1427163887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310890222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978021082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616532083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3403230473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1065179819"/>
                    </a:ext>
                  </a:extLst>
                </a:gridCol>
                <a:gridCol w="360160">
                  <a:extLst>
                    <a:ext uri="{9D8B030D-6E8A-4147-A177-3AD203B41FA5}">
                      <a16:colId xmlns:a16="http://schemas.microsoft.com/office/drawing/2014/main" val="4207575954"/>
                    </a:ext>
                  </a:extLst>
                </a:gridCol>
              </a:tblGrid>
              <a:tr h="401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best epoch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test loss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TP_image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TN_image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FN_image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FP_image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precision_image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recall_image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F1_image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accuracy_image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AUROC_image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AUPRC_image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TP_patient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TN_patient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FN_patient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FP_patient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precision_patient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recall_patient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F1_patient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accuracy_patient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AUROC_patient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AUPRC_patient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3265637573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googlenet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2436020855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resnet152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0.9291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1767713759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densenet121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1300305680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vgg16bn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4232866523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densenet169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0.9247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119670862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3123225793"/>
                  </a:ext>
                </a:extLst>
              </a:tr>
              <a:tr h="401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resnext50_32x4d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2456394458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resnet34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3021989499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resnet50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0.9291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672854226"/>
                  </a:ext>
                </a:extLst>
              </a:tr>
              <a:tr h="401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squeezenet10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3589823960"/>
                  </a:ext>
                </a:extLst>
              </a:tr>
              <a:tr h="401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wide_resnet50_2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0.9215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1470130038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vgg11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0.8615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2284030512"/>
                  </a:ext>
                </a:extLst>
              </a:tr>
              <a:tr h="401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wide_resnet101_2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1502273144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vgg13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0.9286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0.8621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3253193255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alexnet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3766487628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densenet201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0.8621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2008642426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resnet101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pretrained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0.8939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6" marR="4156" marT="4156" marB="0" anchor="b"/>
                </a:tc>
                <a:extLst>
                  <a:ext uri="{0D108BD9-81ED-4DB2-BD59-A6C34878D82A}">
                    <a16:rowId xmlns:a16="http://schemas.microsoft.com/office/drawing/2014/main" val="32769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9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271631-3FAF-0F42-9B40-7DFEE1BD2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53034-36B0-B449-99FC-DAA988EE1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6AF25-8648-4943-A20A-392F9D9E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485"/>
            <a:ext cx="9144000" cy="2739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6D2337-72EA-9C40-A2B4-93A89ED4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1330"/>
            <a:ext cx="9144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9CBC84-B969-F24D-BBCC-36EF2BAC6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School of Medicine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0789-070A-8041-83C9-FCD95B89B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208BD-A6E3-1D41-8E98-D0F4838BCD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2" y="1561713"/>
            <a:ext cx="8229599" cy="1511687"/>
          </a:xfrm>
        </p:spPr>
        <p:txBody>
          <a:bodyPr/>
          <a:lstStyle/>
          <a:p>
            <a:r>
              <a:rPr lang="en-US" dirty="0"/>
              <a:t>NYU data?</a:t>
            </a:r>
          </a:p>
          <a:p>
            <a:r>
              <a:rPr lang="en-US" dirty="0"/>
              <a:t>IRB?</a:t>
            </a:r>
          </a:p>
          <a:p>
            <a:r>
              <a:rPr lang="en-US" dirty="0"/>
              <a:t>Grant?</a:t>
            </a:r>
          </a:p>
          <a:p>
            <a:r>
              <a:rPr lang="en-US" dirty="0"/>
              <a:t>A manuscript?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081D1E-F3BB-1540-B4DC-93C2CB04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620252799"/>
      </p:ext>
    </p:extLst>
  </p:cSld>
  <p:clrMapOvr>
    <a:masterClrMapping/>
  </p:clrMapOvr>
</p:sld>
</file>

<file path=ppt/theme/theme1.xml><?xml version="1.0" encoding="utf-8"?>
<a:theme xmlns:a="http://schemas.openxmlformats.org/drawingml/2006/main" name="NYU School of Medicine Theme 3 White Cover White Interior">
  <a:themeElements>
    <a:clrScheme name="NYU Langone Muted Office Colors">
      <a:dk1>
        <a:srgbClr val="53565A"/>
      </a:dk1>
      <a:lt1>
        <a:srgbClr val="FFFFFF"/>
      </a:lt1>
      <a:dk2>
        <a:srgbClr val="580F8B"/>
      </a:dk2>
      <a:lt2>
        <a:srgbClr val="D9D9D6"/>
      </a:lt2>
      <a:accent1>
        <a:srgbClr val="580F8B"/>
      </a:accent1>
      <a:accent2>
        <a:srgbClr val="BD9B60"/>
      </a:accent2>
      <a:accent3>
        <a:srgbClr val="007398"/>
      </a:accent3>
      <a:accent4>
        <a:srgbClr val="E8927C"/>
      </a:accent4>
      <a:accent5>
        <a:srgbClr val="006C5B"/>
      </a:accent5>
      <a:accent6>
        <a:srgbClr val="688197"/>
      </a:accent6>
      <a:hlink>
        <a:srgbClr val="0000FF"/>
      </a:hlink>
      <a:folHlink>
        <a:srgbClr val="00EBFF"/>
      </a:folHlink>
    </a:clrScheme>
    <a:fontScheme name="NYU Langone Offic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>
            <a:ln>
              <a:noFill/>
            </a:ln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1" id="{C81901A2-817C-C442-85B8-103D49B50EE4}" vid="{461C27CE-DCB4-AB48-A1C5-40AD3E6E53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NYU School of Medicine Theme 3 White Cover White Interior</Template>
  <TotalTime>33233</TotalTime>
  <Words>722</Words>
  <Application>Microsoft Macintosh PowerPoint</Application>
  <PresentationFormat>On-screen Show (4:3)</PresentationFormat>
  <Paragraphs>478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NYU School of Medicine Theme 3 White Cover White Interior</vt:lpstr>
      <vt:lpstr>COVID19 CT Image Classification</vt:lpstr>
      <vt:lpstr>Data</vt:lpstr>
      <vt:lpstr>Preprocessing</vt:lpstr>
      <vt:lpstr>Workflow</vt:lpstr>
      <vt:lpstr>Results</vt:lpstr>
      <vt:lpstr>Results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Histopathology and Proteo-genomics in Endometrial Cancer with Deep Learning</dc:title>
  <dc:creator>Microsoft Office User</dc:creator>
  <cp:lastModifiedBy>Microsoft Office User</cp:lastModifiedBy>
  <cp:revision>379</cp:revision>
  <dcterms:created xsi:type="dcterms:W3CDTF">2019-08-01T14:17:11Z</dcterms:created>
  <dcterms:modified xsi:type="dcterms:W3CDTF">2020-04-21T15:37:30Z</dcterms:modified>
</cp:coreProperties>
</file>