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694-67BB-727D-0C42-FDFE6E769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project(</a:t>
            </a:r>
            <a:r>
              <a:rPr lang="en-US" dirty="0" err="1"/>
              <a:t>InstaSMart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FD2B9-EF0B-B1BB-CA83-A062E78E5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NAME : RHON JUDE</a:t>
            </a:r>
          </a:p>
          <a:p>
            <a:r>
              <a:rPr lang="en-US" dirty="0"/>
              <a:t>ID : 2154239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03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4CF0-2A0D-11D4-EC0D-B89A4387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351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Cart page</a:t>
            </a:r>
            <a:br>
              <a:rPr lang="en-US" dirty="0"/>
            </a:br>
            <a:r>
              <a:rPr lang="en-US" dirty="0"/>
              <a:t>[when the product is not added checkout button is disabled]</a:t>
            </a:r>
            <a:br>
              <a:rPr lang="en-US" dirty="0"/>
            </a:br>
            <a:endParaRPr lang="en-IN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E9DB08-0902-BCF5-70EC-50482156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93" y="2102481"/>
            <a:ext cx="4640945" cy="31019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8C9E4-88EE-BB90-BB3C-83F962389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491" y="2156099"/>
            <a:ext cx="5826272" cy="29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6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C6F0-DFA0-C29E-F11D-FACFBD60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240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Checkout page</a:t>
            </a:r>
            <a:br>
              <a:rPr lang="en-US" dirty="0"/>
            </a:br>
            <a:r>
              <a:rPr lang="en-US" sz="1600" dirty="0"/>
              <a:t>(payment details are given and submitted, alert box pops as payment successful)</a:t>
            </a: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A1ADB-6D7A-1302-411E-A7540A55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D3977-9065-938A-08FA-6990DEB41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7" y="2268775"/>
            <a:ext cx="8271545" cy="38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3670AE-9E02-1820-680F-B3639B6E5E2F}"/>
              </a:ext>
            </a:extLst>
          </p:cNvPr>
          <p:cNvSpPr txBox="1"/>
          <p:nvPr/>
        </p:nvSpPr>
        <p:spPr>
          <a:xfrm>
            <a:off x="4126728" y="2918129"/>
            <a:ext cx="3726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342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BDB0B4-FF92-A93A-EDDA-490AE5AF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9493"/>
            <a:ext cx="7729728" cy="1188720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63F92-539A-F58E-588B-448557AE5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052296"/>
            <a:ext cx="7729728" cy="4274233"/>
          </a:xfrm>
        </p:spPr>
      </p:pic>
    </p:spTree>
    <p:extLst>
      <p:ext uri="{BB962C8B-B14F-4D97-AF65-F5344CB8AC3E}">
        <p14:creationId xmlns:p14="http://schemas.microsoft.com/office/powerpoint/2010/main" val="4230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8E32-A3BD-74F4-3207-164DB0AA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672" y="439906"/>
            <a:ext cx="7729728" cy="1188720"/>
          </a:xfrm>
        </p:spPr>
        <p:txBody>
          <a:bodyPr/>
          <a:lstStyle/>
          <a:p>
            <a:r>
              <a:rPr lang="en-US" dirty="0"/>
              <a:t>Contact us page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790E05-DD1A-5A6F-0A74-615E8512B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92246"/>
            <a:ext cx="7731125" cy="2794332"/>
          </a:xfrm>
        </p:spPr>
      </p:pic>
    </p:spTree>
    <p:extLst>
      <p:ext uri="{BB962C8B-B14F-4D97-AF65-F5344CB8AC3E}">
        <p14:creationId xmlns:p14="http://schemas.microsoft.com/office/powerpoint/2010/main" val="386118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F0A2-C61C-F867-F0C9-D775A42B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1419"/>
            <a:ext cx="7729728" cy="1215158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  <a:br>
              <a:rPr lang="en-US" dirty="0"/>
            </a:br>
            <a:endParaRPr lang="en-IN" sz="1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AE5E93-E57E-E51A-DE14-E4293FC7A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1028" y="2575421"/>
            <a:ext cx="5182086" cy="274575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AA68C4B-710E-3131-0287-FA8AA71E77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8" y="2575421"/>
            <a:ext cx="5470905" cy="2745752"/>
          </a:xfrm>
        </p:spPr>
      </p:pic>
    </p:spTree>
    <p:extLst>
      <p:ext uri="{BB962C8B-B14F-4D97-AF65-F5344CB8AC3E}">
        <p14:creationId xmlns:p14="http://schemas.microsoft.com/office/powerpoint/2010/main" val="192914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E1F0-3672-8F73-AF0B-463692C4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Veges</a:t>
            </a:r>
            <a:r>
              <a:rPr lang="en-US" dirty="0"/>
              <a:t> page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dirty="0" err="1"/>
              <a:t>Veges</a:t>
            </a:r>
            <a:r>
              <a:rPr lang="en-US" sz="1600" dirty="0"/>
              <a:t> add, edit and delete can be performed by admin login only. User can only purchase by adding the </a:t>
            </a:r>
            <a:r>
              <a:rPr lang="en-US" sz="1600" dirty="0" err="1"/>
              <a:t>veges</a:t>
            </a:r>
            <a:r>
              <a:rPr lang="en-US" sz="1600" dirty="0"/>
              <a:t> to cart)</a:t>
            </a:r>
            <a:endParaRPr lang="en-IN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FB3494-B64D-DEFF-D4CD-01806D3B7B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1845201"/>
            <a:ext cx="8762476" cy="3372751"/>
          </a:xfrm>
        </p:spPr>
      </p:pic>
    </p:spTree>
    <p:extLst>
      <p:ext uri="{BB962C8B-B14F-4D97-AF65-F5344CB8AC3E}">
        <p14:creationId xmlns:p14="http://schemas.microsoft.com/office/powerpoint/2010/main" val="28929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80A6-0636-CEC1-0948-01008818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7857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Product crud[Add Product]</a:t>
            </a:r>
            <a:br>
              <a:rPr lang="en-US" dirty="0"/>
            </a:br>
            <a:endParaRPr lang="en-IN" sz="1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0309DE-7656-3E7E-F4BC-5B3831531D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4706" y="1957409"/>
            <a:ext cx="8779253" cy="4678150"/>
          </a:xfrm>
        </p:spPr>
      </p:pic>
    </p:spTree>
    <p:extLst>
      <p:ext uri="{BB962C8B-B14F-4D97-AF65-F5344CB8AC3E}">
        <p14:creationId xmlns:p14="http://schemas.microsoft.com/office/powerpoint/2010/main" val="71489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7FA1-36E7-AC21-1399-1916ADF3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240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Edit Product</a:t>
            </a:r>
            <a:br>
              <a:rPr lang="en-US" dirty="0"/>
            </a:br>
            <a:r>
              <a:rPr lang="en-US" sz="1600" dirty="0"/>
              <a:t>(we can able to edit the name, image, description ,code and price of that particular </a:t>
            </a:r>
            <a:r>
              <a:rPr lang="en-US" sz="1600" dirty="0" err="1"/>
              <a:t>veges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DC0A0-1E68-AF84-0336-0166A6CC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3AAD4-8D8B-E1CE-069E-A1A3A94D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30" y="2007296"/>
            <a:ext cx="9356521" cy="49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2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BCB-9F1D-F1CB-A815-FA95AB3B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955"/>
            <a:ext cx="7729728" cy="1188720"/>
          </a:xfrm>
        </p:spPr>
        <p:txBody>
          <a:bodyPr>
            <a:normAutofit/>
          </a:bodyPr>
          <a:lstStyle/>
          <a:p>
            <a:r>
              <a:rPr lang="en-US" sz="1600" dirty="0"/>
              <a:t>Customer view of products</a:t>
            </a:r>
            <a:endParaRPr lang="en-IN" sz="1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90FCAF-8FC4-131D-B68A-7C04A2ED10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0816" y="2167003"/>
            <a:ext cx="9542652" cy="3935060"/>
          </a:xfrm>
        </p:spPr>
      </p:pic>
    </p:spTree>
    <p:extLst>
      <p:ext uri="{BB962C8B-B14F-4D97-AF65-F5344CB8AC3E}">
        <p14:creationId xmlns:p14="http://schemas.microsoft.com/office/powerpoint/2010/main" val="424818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BCB-9F1D-F1CB-A815-FA95AB3B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955"/>
            <a:ext cx="7729728" cy="1188720"/>
          </a:xfrm>
        </p:spPr>
        <p:txBody>
          <a:bodyPr>
            <a:normAutofit/>
          </a:bodyPr>
          <a:lstStyle/>
          <a:p>
            <a:r>
              <a:rPr lang="en-US" sz="1600" dirty="0"/>
              <a:t>Detailed product view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640DB-2777-71A4-76B1-C5530F76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7" y="1926665"/>
            <a:ext cx="8794459" cy="44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154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60</TotalTime>
  <Words>124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Capstone project(InstaSMart)</vt:lpstr>
      <vt:lpstr>HOME PAGE</vt:lpstr>
      <vt:lpstr>Contact us page</vt:lpstr>
      <vt:lpstr>Login Page </vt:lpstr>
      <vt:lpstr>Veges page (Veges add, edit and delete can be performed by admin login only. User can only purchase by adding the veges to cart)</vt:lpstr>
      <vt:lpstr>Product crud[Add Product] </vt:lpstr>
      <vt:lpstr>Edit Product (we can able to edit the name, image, description ,code and price of that particular veges)</vt:lpstr>
      <vt:lpstr>Customer view of products</vt:lpstr>
      <vt:lpstr>Detailed product view</vt:lpstr>
      <vt:lpstr>Cart page [when the product is not added checkout button is disabled] </vt:lpstr>
      <vt:lpstr>Checkout page (payment details are given and submitted, alert box pops as payment successful)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project(InstaSMart)</dc:title>
  <dc:creator>Kaviarasan T</dc:creator>
  <cp:lastModifiedBy>Rhon Jude</cp:lastModifiedBy>
  <cp:revision>2</cp:revision>
  <dcterms:created xsi:type="dcterms:W3CDTF">2023-01-19T13:46:15Z</dcterms:created>
  <dcterms:modified xsi:type="dcterms:W3CDTF">2023-01-20T13:54:48Z</dcterms:modified>
</cp:coreProperties>
</file>