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31850" y="242050"/>
            <a:ext cx="769200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HS12</a:t>
            </a:r>
            <a:endParaRPr sz="600"/>
          </a:p>
        </p:txBody>
      </p:sp>
      <p:sp>
        <p:nvSpPr>
          <p:cNvPr id="55" name="Shape 55"/>
          <p:cNvSpPr txBox="1"/>
          <p:nvPr/>
        </p:nvSpPr>
        <p:spPr>
          <a:xfrm>
            <a:off x="2605652" y="242050"/>
            <a:ext cx="769200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R9</a:t>
            </a:r>
            <a:endParaRPr sz="600"/>
          </a:p>
        </p:txBody>
      </p:sp>
      <p:sp>
        <p:nvSpPr>
          <p:cNvPr id="56" name="Shape 56"/>
          <p:cNvSpPr txBox="1"/>
          <p:nvPr/>
        </p:nvSpPr>
        <p:spPr>
          <a:xfrm>
            <a:off x="3895522" y="242050"/>
            <a:ext cx="769200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Beier USM2</a:t>
            </a:r>
            <a:endParaRPr sz="600"/>
          </a:p>
        </p:txBody>
      </p:sp>
      <p:sp>
        <p:nvSpPr>
          <p:cNvPr id="57" name="Shape 57"/>
          <p:cNvSpPr txBox="1"/>
          <p:nvPr/>
        </p:nvSpPr>
        <p:spPr>
          <a:xfrm>
            <a:off x="3895522" y="878883"/>
            <a:ext cx="769200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Arduino Mega</a:t>
            </a:r>
            <a:endParaRPr sz="600"/>
          </a:p>
        </p:txBody>
      </p:sp>
      <p:sp>
        <p:nvSpPr>
          <p:cNvPr id="58" name="Shape 58"/>
          <p:cNvSpPr txBox="1"/>
          <p:nvPr/>
        </p:nvSpPr>
        <p:spPr>
          <a:xfrm>
            <a:off x="3895522" y="1515716"/>
            <a:ext cx="769200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ESC</a:t>
            </a:r>
            <a:endParaRPr sz="600"/>
          </a:p>
        </p:txBody>
      </p:sp>
      <p:grpSp>
        <p:nvGrpSpPr>
          <p:cNvPr id="59" name="Shape 59"/>
          <p:cNvGrpSpPr/>
          <p:nvPr/>
        </p:nvGrpSpPr>
        <p:grpSpPr>
          <a:xfrm>
            <a:off x="6062022" y="242053"/>
            <a:ext cx="934546" cy="146475"/>
            <a:chOff x="7095500" y="242050"/>
            <a:chExt cx="1103100" cy="195300"/>
          </a:xfrm>
        </p:grpSpPr>
        <p:sp>
          <p:nvSpPr>
            <p:cNvPr id="60" name="Shape 60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61" name="Shape 61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Brake light *</a:t>
              </a:r>
              <a:endParaRPr sz="600"/>
            </a:p>
          </p:txBody>
        </p:sp>
      </p:grpSp>
      <p:grpSp>
        <p:nvGrpSpPr>
          <p:cNvPr id="62" name="Shape 62"/>
          <p:cNvGrpSpPr/>
          <p:nvPr/>
        </p:nvGrpSpPr>
        <p:grpSpPr>
          <a:xfrm>
            <a:off x="6062022" y="447006"/>
            <a:ext cx="1033669" cy="146475"/>
            <a:chOff x="7095500" y="242050"/>
            <a:chExt cx="1220100" cy="195300"/>
          </a:xfrm>
        </p:grpSpPr>
        <p:sp>
          <p:nvSpPr>
            <p:cNvPr id="63" name="Shape 63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290800" y="242050"/>
              <a:ext cx="1024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Indicator Left + Right *</a:t>
              </a:r>
              <a:endParaRPr sz="600"/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6062022" y="651959"/>
            <a:ext cx="934546" cy="146475"/>
            <a:chOff x="7095500" y="242050"/>
            <a:chExt cx="1103100" cy="195300"/>
          </a:xfrm>
        </p:grpSpPr>
        <p:sp>
          <p:nvSpPr>
            <p:cNvPr id="66" name="Shape 66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Reverse lights *</a:t>
              </a:r>
              <a:endParaRPr sz="600"/>
            </a:p>
          </p:txBody>
        </p:sp>
      </p:grpSp>
      <p:grpSp>
        <p:nvGrpSpPr>
          <p:cNvPr id="68" name="Shape 68"/>
          <p:cNvGrpSpPr/>
          <p:nvPr/>
        </p:nvGrpSpPr>
        <p:grpSpPr>
          <a:xfrm>
            <a:off x="6062022" y="856911"/>
            <a:ext cx="934546" cy="146475"/>
            <a:chOff x="7095500" y="242050"/>
            <a:chExt cx="1103100" cy="195300"/>
          </a:xfrm>
        </p:grpSpPr>
        <p:sp>
          <p:nvSpPr>
            <p:cNvPr id="69" name="Shape 69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Emergency **</a:t>
              </a:r>
              <a:endParaRPr sz="600"/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6062022" y="1061864"/>
            <a:ext cx="934546" cy="146475"/>
            <a:chOff x="7095500" y="242050"/>
            <a:chExt cx="1103100" cy="195300"/>
          </a:xfrm>
        </p:grpSpPr>
        <p:sp>
          <p:nvSpPr>
            <p:cNvPr id="72" name="Shape 72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3" name="Shape 73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Low beam **</a:t>
              </a:r>
              <a:endParaRPr sz="600"/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6062022" y="1266817"/>
            <a:ext cx="934546" cy="146475"/>
            <a:chOff x="7095500" y="242050"/>
            <a:chExt cx="1103100" cy="195300"/>
          </a:xfrm>
        </p:grpSpPr>
        <p:sp>
          <p:nvSpPr>
            <p:cNvPr id="75" name="Shape 75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HIgh beam **</a:t>
              </a:r>
              <a:endParaRPr sz="600"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6062022" y="1471770"/>
            <a:ext cx="934546" cy="146475"/>
            <a:chOff x="7095500" y="242050"/>
            <a:chExt cx="1103100" cy="195300"/>
          </a:xfrm>
        </p:grpSpPr>
        <p:sp>
          <p:nvSpPr>
            <p:cNvPr id="78" name="Shape 78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Fog front low **</a:t>
              </a:r>
              <a:endParaRPr sz="600"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062022" y="1676722"/>
            <a:ext cx="1033669" cy="146475"/>
            <a:chOff x="7095500" y="242050"/>
            <a:chExt cx="1220100" cy="195300"/>
          </a:xfrm>
        </p:grpSpPr>
        <p:sp>
          <p:nvSpPr>
            <p:cNvPr id="81" name="Shape 81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7290800" y="242050"/>
              <a:ext cx="1024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Emergency truck roof **</a:t>
              </a:r>
              <a:endParaRPr sz="600"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6062022" y="1881675"/>
            <a:ext cx="934546" cy="146475"/>
            <a:chOff x="7095500" y="242050"/>
            <a:chExt cx="1103100" cy="195300"/>
          </a:xfrm>
        </p:grpSpPr>
        <p:sp>
          <p:nvSpPr>
            <p:cNvPr id="84" name="Shape 84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Emergency trailer **</a:t>
              </a:r>
              <a:endParaRPr sz="600"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062022" y="2086628"/>
            <a:ext cx="934546" cy="146475"/>
            <a:chOff x="7095500" y="242050"/>
            <a:chExt cx="1103100" cy="195300"/>
          </a:xfrm>
        </p:grpSpPr>
        <p:sp>
          <p:nvSpPr>
            <p:cNvPr id="87" name="Shape 87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Fog rear **</a:t>
              </a:r>
              <a:endParaRPr sz="600"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6062022" y="2291581"/>
            <a:ext cx="934546" cy="146475"/>
            <a:chOff x="7095500" y="242050"/>
            <a:chExt cx="1103100" cy="195300"/>
          </a:xfrm>
        </p:grpSpPr>
        <p:sp>
          <p:nvSpPr>
            <p:cNvPr id="90" name="Shape 90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Extra light switch **</a:t>
              </a:r>
              <a:endParaRPr sz="600"/>
            </a:p>
          </p:txBody>
        </p:sp>
      </p:grpSp>
      <p:sp>
        <p:nvSpPr>
          <p:cNvPr id="92" name="Shape 92"/>
          <p:cNvSpPr txBox="1"/>
          <p:nvPr/>
        </p:nvSpPr>
        <p:spPr>
          <a:xfrm>
            <a:off x="7759175" y="115175"/>
            <a:ext cx="12882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* gets automatically switched by Arduino based on steering and drive mode/throttle</a:t>
            </a:r>
            <a:endParaRPr sz="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** switch via multi prop channel</a:t>
            </a:r>
            <a:endParaRPr sz="600"/>
          </a:p>
        </p:txBody>
      </p:sp>
      <p:cxnSp>
        <p:nvCxnSpPr>
          <p:cNvPr id="93" name="Shape 93"/>
          <p:cNvCxnSpPr>
            <a:endCxn id="56" idx="1"/>
          </p:cNvCxnSpPr>
          <p:nvPr/>
        </p:nvCxnSpPr>
        <p:spPr>
          <a:xfrm flipH="1" rot="10800000">
            <a:off x="3386722" y="479950"/>
            <a:ext cx="508800" cy="3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>
            <a:endCxn id="58" idx="1"/>
          </p:cNvCxnSpPr>
          <p:nvPr/>
        </p:nvCxnSpPr>
        <p:spPr>
          <a:xfrm flipH="1" rot="-5400000">
            <a:off x="3012172" y="870266"/>
            <a:ext cx="1248000" cy="51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>
            <a:stCxn id="56" idx="1"/>
            <a:endCxn id="57" idx="1"/>
          </p:cNvCxnSpPr>
          <p:nvPr/>
        </p:nvCxnSpPr>
        <p:spPr>
          <a:xfrm>
            <a:off x="3895522" y="479950"/>
            <a:ext cx="600" cy="636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>
            <a:stCxn id="57" idx="3"/>
          </p:cNvCxnSpPr>
          <p:nvPr/>
        </p:nvCxnSpPr>
        <p:spPr>
          <a:xfrm>
            <a:off x="4664722" y="1116783"/>
            <a:ext cx="1171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x="5855975" y="281075"/>
            <a:ext cx="0" cy="20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 txBox="1"/>
          <p:nvPr/>
        </p:nvSpPr>
        <p:spPr>
          <a:xfrm>
            <a:off x="5855847" y="2628341"/>
            <a:ext cx="769200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NRF24 WIFI</a:t>
            </a:r>
            <a:endParaRPr sz="600"/>
          </a:p>
        </p:txBody>
      </p:sp>
      <p:cxnSp>
        <p:nvCxnSpPr>
          <p:cNvPr id="99" name="Shape 99"/>
          <p:cNvCxnSpPr>
            <a:stCxn id="57" idx="3"/>
            <a:endCxn id="98" idx="1"/>
          </p:cNvCxnSpPr>
          <p:nvPr/>
        </p:nvCxnSpPr>
        <p:spPr>
          <a:xfrm>
            <a:off x="4664722" y="1116783"/>
            <a:ext cx="1191000" cy="1749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x="1875197" y="3923983"/>
            <a:ext cx="769200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Arduino Nano</a:t>
            </a:r>
            <a:endParaRPr sz="600"/>
          </a:p>
        </p:txBody>
      </p:sp>
      <p:sp>
        <p:nvSpPr>
          <p:cNvPr id="101" name="Shape 101"/>
          <p:cNvSpPr txBox="1"/>
          <p:nvPr/>
        </p:nvSpPr>
        <p:spPr>
          <a:xfrm>
            <a:off x="2966897" y="3923966"/>
            <a:ext cx="769200" cy="47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NRF24 WIFI</a:t>
            </a:r>
            <a:endParaRPr sz="600"/>
          </a:p>
        </p:txBody>
      </p:sp>
      <p:grpSp>
        <p:nvGrpSpPr>
          <p:cNvPr id="102" name="Shape 102"/>
          <p:cNvGrpSpPr/>
          <p:nvPr/>
        </p:nvGrpSpPr>
        <p:grpSpPr>
          <a:xfrm>
            <a:off x="644150" y="4468100"/>
            <a:ext cx="1008005" cy="238800"/>
            <a:chOff x="644150" y="4468100"/>
            <a:chExt cx="1008005" cy="238800"/>
          </a:xfrm>
        </p:grpSpPr>
        <p:sp>
          <p:nvSpPr>
            <p:cNvPr id="103" name="Shape 103"/>
            <p:cNvSpPr txBox="1"/>
            <p:nvPr/>
          </p:nvSpPr>
          <p:spPr>
            <a:xfrm>
              <a:off x="882955" y="4514303"/>
              <a:ext cx="7692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Servo 1</a:t>
              </a:r>
              <a:endParaRPr sz="60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644150" y="4468100"/>
              <a:ext cx="238800" cy="238800"/>
            </a:xfrm>
            <a:prstGeom prst="flowChar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44150" y="4778275"/>
            <a:ext cx="1008005" cy="238800"/>
            <a:chOff x="644150" y="4468100"/>
            <a:chExt cx="1008005" cy="238800"/>
          </a:xfrm>
        </p:grpSpPr>
        <p:sp>
          <p:nvSpPr>
            <p:cNvPr id="106" name="Shape 106"/>
            <p:cNvSpPr txBox="1"/>
            <p:nvPr/>
          </p:nvSpPr>
          <p:spPr>
            <a:xfrm>
              <a:off x="882955" y="4514303"/>
              <a:ext cx="7692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Servo 2</a:t>
              </a:r>
              <a:endParaRPr sz="60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644150" y="4468100"/>
              <a:ext cx="238800" cy="238800"/>
            </a:xfrm>
            <a:prstGeom prst="flowChar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4893113" y="195875"/>
            <a:ext cx="940530" cy="238800"/>
            <a:chOff x="5060625" y="195888"/>
            <a:chExt cx="940530" cy="238800"/>
          </a:xfrm>
        </p:grpSpPr>
        <p:sp>
          <p:nvSpPr>
            <p:cNvPr id="109" name="Shape 109"/>
            <p:cNvSpPr/>
            <p:nvPr/>
          </p:nvSpPr>
          <p:spPr>
            <a:xfrm>
              <a:off x="5060625" y="195888"/>
              <a:ext cx="238800" cy="2388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5231955" y="242066"/>
              <a:ext cx="7692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Magnet sensor</a:t>
              </a:r>
              <a:endParaRPr sz="600"/>
            </a:p>
          </p:txBody>
        </p:sp>
      </p:grpSp>
      <p:cxnSp>
        <p:nvCxnSpPr>
          <p:cNvPr id="111" name="Shape 111"/>
          <p:cNvCxnSpPr>
            <a:stCxn id="110" idx="1"/>
            <a:endCxn id="57" idx="3"/>
          </p:cNvCxnSpPr>
          <p:nvPr/>
        </p:nvCxnSpPr>
        <p:spPr>
          <a:xfrm flipH="1">
            <a:off x="4664843" y="315253"/>
            <a:ext cx="399600" cy="801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12" name="Shape 112"/>
          <p:cNvGrpSpPr/>
          <p:nvPr/>
        </p:nvGrpSpPr>
        <p:grpSpPr>
          <a:xfrm>
            <a:off x="260847" y="3429803"/>
            <a:ext cx="934546" cy="146475"/>
            <a:chOff x="7095500" y="242050"/>
            <a:chExt cx="1103100" cy="195300"/>
          </a:xfrm>
        </p:grpSpPr>
        <p:sp>
          <p:nvSpPr>
            <p:cNvPr id="113" name="Shape 113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Brake light *</a:t>
              </a:r>
              <a:endParaRPr sz="600"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60847" y="3634750"/>
            <a:ext cx="1173451" cy="146481"/>
            <a:chOff x="7095500" y="242042"/>
            <a:chExt cx="1385093" cy="195308"/>
          </a:xfrm>
        </p:grpSpPr>
        <p:sp>
          <p:nvSpPr>
            <p:cNvPr id="116" name="Shape 116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7290793" y="242042"/>
              <a:ext cx="1189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Indicator Left + Right *</a:t>
              </a:r>
              <a:endParaRPr sz="600"/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260847" y="3839709"/>
            <a:ext cx="934546" cy="146475"/>
            <a:chOff x="7095500" y="242050"/>
            <a:chExt cx="1103100" cy="195300"/>
          </a:xfrm>
        </p:grpSpPr>
        <p:sp>
          <p:nvSpPr>
            <p:cNvPr id="119" name="Shape 119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Reverse lights *</a:t>
              </a:r>
              <a:endParaRPr sz="600"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260847" y="4044661"/>
            <a:ext cx="934546" cy="146475"/>
            <a:chOff x="7095500" y="242050"/>
            <a:chExt cx="1103100" cy="195300"/>
          </a:xfrm>
        </p:grpSpPr>
        <p:sp>
          <p:nvSpPr>
            <p:cNvPr id="122" name="Shape 122"/>
            <p:cNvSpPr/>
            <p:nvPr/>
          </p:nvSpPr>
          <p:spPr>
            <a:xfrm>
              <a:off x="7095500" y="242050"/>
              <a:ext cx="195300" cy="195300"/>
            </a:xfrm>
            <a:prstGeom prst="flowChartSummingJunct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290800" y="242050"/>
              <a:ext cx="9078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/>
                <a:t>Etc. extra lights</a:t>
              </a:r>
              <a:endParaRPr sz="600"/>
            </a:p>
          </p:txBody>
        </p:sp>
      </p:grpSp>
      <p:cxnSp>
        <p:nvCxnSpPr>
          <p:cNvPr id="124" name="Shape 124"/>
          <p:cNvCxnSpPr>
            <a:endCxn id="100" idx="1"/>
          </p:cNvCxnSpPr>
          <p:nvPr/>
        </p:nvCxnSpPr>
        <p:spPr>
          <a:xfrm>
            <a:off x="1317497" y="3726283"/>
            <a:ext cx="557700" cy="43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5" name="Shape 125"/>
          <p:cNvCxnSpPr>
            <a:stCxn id="101" idx="1"/>
            <a:endCxn id="100" idx="3"/>
          </p:cNvCxnSpPr>
          <p:nvPr/>
        </p:nvCxnSpPr>
        <p:spPr>
          <a:xfrm rot="10800000">
            <a:off x="2644397" y="4161866"/>
            <a:ext cx="32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6" name="Shape 126"/>
          <p:cNvCxnSpPr/>
          <p:nvPr/>
        </p:nvCxnSpPr>
        <p:spPr>
          <a:xfrm>
            <a:off x="1327150" y="3462825"/>
            <a:ext cx="0" cy="8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1590875" y="4390025"/>
            <a:ext cx="9900" cy="7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>
            <a:stCxn id="100" idx="2"/>
            <a:endCxn id="106" idx="3"/>
          </p:cNvCxnSpPr>
          <p:nvPr/>
        </p:nvCxnSpPr>
        <p:spPr>
          <a:xfrm rot="5400000">
            <a:off x="1707047" y="4345033"/>
            <a:ext cx="498000" cy="60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175675" y="1028725"/>
            <a:ext cx="289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/>
        </p:nvSpPr>
        <p:spPr>
          <a:xfrm>
            <a:off x="175675" y="1116775"/>
            <a:ext cx="3132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V1 - lights truck + steering trailer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V2 - add lights trailer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V3 - add control of ESC for width extension trailer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830400" y="4678925"/>
            <a:ext cx="1707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Trailer</a:t>
            </a:r>
            <a:endParaRPr/>
          </a:p>
        </p:txBody>
      </p:sp>
      <p:cxnSp>
        <p:nvCxnSpPr>
          <p:cNvPr id="132" name="Shape 132"/>
          <p:cNvCxnSpPr>
            <a:endCxn id="131" idx="0"/>
          </p:cNvCxnSpPr>
          <p:nvPr/>
        </p:nvCxnSpPr>
        <p:spPr>
          <a:xfrm>
            <a:off x="2478950" y="4678925"/>
            <a:ext cx="120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Base setup:</a:t>
            </a:r>
            <a:endParaRPr sz="7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Truck:</a:t>
            </a:r>
            <a:endParaRPr sz="700"/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-GB" sz="700"/>
              <a:t>Arduino Mega, NRF24LM01 wifi</a:t>
            </a:r>
            <a:endParaRPr sz="7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</a:rPr>
              <a:t>Trailer: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-"/>
            </a:pPr>
            <a:r>
              <a:rPr lang="en-GB" sz="700">
                <a:solidFill>
                  <a:schemeClr val="dk1"/>
                </a:solidFill>
              </a:rPr>
              <a:t>Servo’s for steering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-"/>
            </a:pPr>
            <a:r>
              <a:rPr lang="en-GB" sz="700">
                <a:solidFill>
                  <a:schemeClr val="dk1"/>
                </a:solidFill>
              </a:rPr>
              <a:t>Power step down converter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-"/>
            </a:pPr>
            <a:r>
              <a:rPr lang="en-GB" sz="700">
                <a:solidFill>
                  <a:schemeClr val="dk1"/>
                </a:solidFill>
              </a:rPr>
              <a:t>Arduino Nano</a:t>
            </a:r>
            <a:endParaRPr sz="700">
              <a:solidFill>
                <a:schemeClr val="dk1"/>
              </a:solidFill>
            </a:endParaRPr>
          </a:p>
          <a:p>
            <a: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-"/>
            </a:pPr>
            <a:r>
              <a:rPr lang="en-GB" sz="700">
                <a:solidFill>
                  <a:schemeClr val="dk1"/>
                </a:solidFill>
              </a:rPr>
              <a:t>NRF24LM01 wifi</a:t>
            </a:r>
            <a:endParaRPr sz="7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5th wheel on trailer:</a:t>
            </a:r>
            <a:endParaRPr sz="700"/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-GB" sz="700"/>
              <a:t>Magnet sensor, magnet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Additionally:</a:t>
            </a:r>
            <a:endParaRPr sz="700"/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-GB" sz="700"/>
              <a:t>Nano + wifi</a:t>
            </a:r>
            <a:endParaRPr sz="700"/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-GB" sz="700"/>
              <a:t>Trailer software to mix at trailer rather than truck</a:t>
            </a:r>
            <a:endParaRPr sz="700"/>
          </a:p>
          <a:p>
            <a: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en-GB" sz="700"/>
              <a:t>Amended 5th wheel adaptor for magnet sensor with dolly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138" name="Shape 138"/>
          <p:cNvCxnSpPr/>
          <p:nvPr/>
        </p:nvCxnSpPr>
        <p:spPr>
          <a:xfrm>
            <a:off x="-1" y="3443328"/>
            <a:ext cx="20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2254549" y="2778418"/>
            <a:ext cx="0" cy="66483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0" name="Shape 140"/>
          <p:cNvCxnSpPr/>
          <p:nvPr/>
        </p:nvCxnSpPr>
        <p:spPr>
          <a:xfrm>
            <a:off x="2264299" y="2760061"/>
            <a:ext cx="8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141" name="Shape 141"/>
          <p:cNvGrpSpPr/>
          <p:nvPr/>
        </p:nvGrpSpPr>
        <p:grpSpPr>
          <a:xfrm>
            <a:off x="3421999" y="2760061"/>
            <a:ext cx="1116273" cy="683192"/>
            <a:chOff x="214725" y="3082325"/>
            <a:chExt cx="2908475" cy="361000"/>
          </a:xfrm>
        </p:grpSpPr>
        <p:cxnSp>
          <p:nvCxnSpPr>
            <p:cNvPr id="142" name="Shape 142"/>
            <p:cNvCxnSpPr/>
            <p:nvPr/>
          </p:nvCxnSpPr>
          <p:spPr>
            <a:xfrm>
              <a:off x="214725" y="3443325"/>
              <a:ext cx="2039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rot="10800000">
              <a:off x="2254550" y="3092025"/>
              <a:ext cx="0" cy="35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264300" y="3082325"/>
              <a:ext cx="85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cxnSp>
        <p:nvCxnSpPr>
          <p:cNvPr id="145" name="Shape 145"/>
          <p:cNvCxnSpPr/>
          <p:nvPr/>
        </p:nvCxnSpPr>
        <p:spPr>
          <a:xfrm>
            <a:off x="5387500" y="3443325"/>
            <a:ext cx="20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" name="Shape 146"/>
          <p:cNvSpPr/>
          <p:nvPr/>
        </p:nvSpPr>
        <p:spPr>
          <a:xfrm>
            <a:off x="2723025" y="2828450"/>
            <a:ext cx="146400" cy="146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767350" y="3199325"/>
            <a:ext cx="146400" cy="146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92950" y="3521400"/>
            <a:ext cx="146400" cy="146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6890525" y="3140775"/>
            <a:ext cx="146400" cy="146400"/>
          </a:xfrm>
          <a:prstGeom prst="flowChartConnector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6695325" y="1969550"/>
            <a:ext cx="1347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TRUCK:</a:t>
            </a:r>
            <a:endParaRPr sz="7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Arduino Mega + wifi</a:t>
            </a:r>
            <a:endParaRPr sz="7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Sends steering from controller to trailer</a:t>
            </a:r>
            <a:endParaRPr sz="700"/>
          </a:p>
        </p:txBody>
      </p:sp>
      <p:sp>
        <p:nvSpPr>
          <p:cNvPr id="151" name="Shape 151"/>
          <p:cNvSpPr txBox="1"/>
          <p:nvPr/>
        </p:nvSpPr>
        <p:spPr>
          <a:xfrm>
            <a:off x="3840600" y="4194775"/>
            <a:ext cx="1347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DOLLY:</a:t>
            </a:r>
            <a:br>
              <a:rPr lang="en-GB" sz="700"/>
            </a:br>
            <a:r>
              <a:rPr lang="en-GB" sz="700"/>
              <a:t>magnet</a:t>
            </a:r>
            <a:endParaRPr sz="700"/>
          </a:p>
        </p:txBody>
      </p:sp>
      <p:sp>
        <p:nvSpPr>
          <p:cNvPr id="152" name="Shape 152"/>
          <p:cNvSpPr txBox="1"/>
          <p:nvPr/>
        </p:nvSpPr>
        <p:spPr>
          <a:xfrm>
            <a:off x="3029850" y="1842675"/>
            <a:ext cx="1347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TRAILER FRONT</a:t>
            </a:r>
            <a:br>
              <a:rPr lang="en-GB" sz="700"/>
            </a:br>
            <a:r>
              <a:rPr lang="en-GB" sz="700"/>
              <a:t>Magnet sensor</a:t>
            </a:r>
            <a:endParaRPr sz="700"/>
          </a:p>
        </p:txBody>
      </p:sp>
      <p:sp>
        <p:nvSpPr>
          <p:cNvPr id="153" name="Shape 153"/>
          <p:cNvSpPr txBox="1"/>
          <p:nvPr/>
        </p:nvSpPr>
        <p:spPr>
          <a:xfrm>
            <a:off x="1376025" y="1842675"/>
            <a:ext cx="13470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TRAILER FRONT</a:t>
            </a:r>
            <a:br>
              <a:rPr lang="en-GB" sz="700"/>
            </a:br>
            <a:r>
              <a:rPr lang="en-GB" sz="700"/>
              <a:t>Arduino nano + wifi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Reads magnet and sends to trailer</a:t>
            </a:r>
            <a:endParaRPr sz="700"/>
          </a:p>
        </p:txBody>
      </p:sp>
      <p:sp>
        <p:nvSpPr>
          <p:cNvPr id="154" name="Shape 154"/>
          <p:cNvSpPr txBox="1"/>
          <p:nvPr/>
        </p:nvSpPr>
        <p:spPr>
          <a:xfrm>
            <a:off x="346350" y="3843475"/>
            <a:ext cx="13470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TRAILER REAR</a:t>
            </a:r>
            <a:br>
              <a:rPr lang="en-GB" sz="700"/>
            </a:br>
            <a:r>
              <a:rPr lang="en-GB" sz="700"/>
              <a:t>Arduino nano + wifi + servo’s</a:t>
            </a:r>
            <a:endParaRPr sz="7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Receives magnet position</a:t>
            </a:r>
            <a:br>
              <a:rPr lang="en-GB" sz="700"/>
            </a:br>
            <a:r>
              <a:rPr lang="en-GB" sz="700"/>
              <a:t>Receivers steering override from truck</a:t>
            </a:r>
            <a:br>
              <a:rPr lang="en-GB" sz="700"/>
            </a:br>
            <a:r>
              <a:rPr lang="en-GB" sz="700"/>
              <a:t>Mixes both to servo position</a:t>
            </a:r>
            <a:endParaRPr sz="700"/>
          </a:p>
        </p:txBody>
      </p:sp>
      <p:cxnSp>
        <p:nvCxnSpPr>
          <p:cNvPr id="155" name="Shape 155"/>
          <p:cNvCxnSpPr>
            <a:stCxn id="153" idx="1"/>
            <a:endCxn id="146" idx="3"/>
          </p:cNvCxnSpPr>
          <p:nvPr/>
        </p:nvCxnSpPr>
        <p:spPr>
          <a:xfrm>
            <a:off x="1376025" y="2096475"/>
            <a:ext cx="1368300" cy="8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>
            <a:stCxn id="152" idx="1"/>
            <a:endCxn id="146" idx="7"/>
          </p:cNvCxnSpPr>
          <p:nvPr/>
        </p:nvCxnSpPr>
        <p:spPr>
          <a:xfrm flipH="1">
            <a:off x="2848050" y="2096475"/>
            <a:ext cx="181800" cy="7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>
            <a:stCxn id="154" idx="1"/>
            <a:endCxn id="148" idx="3"/>
          </p:cNvCxnSpPr>
          <p:nvPr/>
        </p:nvCxnSpPr>
        <p:spPr>
          <a:xfrm flipH="1" rot="10800000">
            <a:off x="346350" y="3646375"/>
            <a:ext cx="368100" cy="6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51" idx="1"/>
            <a:endCxn id="147" idx="4"/>
          </p:cNvCxnSpPr>
          <p:nvPr/>
        </p:nvCxnSpPr>
        <p:spPr>
          <a:xfrm rot="10800000">
            <a:off x="3840600" y="3345775"/>
            <a:ext cx="0" cy="11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>
            <a:stCxn id="150" idx="1"/>
            <a:endCxn id="149" idx="0"/>
          </p:cNvCxnSpPr>
          <p:nvPr/>
        </p:nvCxnSpPr>
        <p:spPr>
          <a:xfrm>
            <a:off x="6695325" y="2223350"/>
            <a:ext cx="268500" cy="9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0" name="Shape 160"/>
          <p:cNvSpPr/>
          <p:nvPr/>
        </p:nvSpPr>
        <p:spPr>
          <a:xfrm>
            <a:off x="5387500" y="3521400"/>
            <a:ext cx="368100" cy="36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897600" y="3521400"/>
            <a:ext cx="368100" cy="36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098400" y="3521400"/>
            <a:ext cx="368100" cy="36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422000" y="3521400"/>
            <a:ext cx="368100" cy="36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3898500" y="3521400"/>
            <a:ext cx="368100" cy="36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120875" y="3521400"/>
            <a:ext cx="368100" cy="36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