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0.0/d4/d73/tutorial_py_contours_begin.html" TargetMode="External"/><Relationship Id="rId2" Type="http://schemas.openxmlformats.org/officeDocument/2006/relationships/hyperlink" Target="https://docs.opencv.org/3.0-beta/doc/py_tutorials/py_tutori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828992300" TargetMode="External"/><Relationship Id="rId5" Type="http://schemas.openxmlformats.org/officeDocument/2006/relationships/hyperlink" Target="https://ieeexplore.ieee.org/author/38547628200" TargetMode="External"/><Relationship Id="rId4" Type="http://schemas.openxmlformats.org/officeDocument/2006/relationships/hyperlink" Target="https://ieeexplore.ieee.org/author/374076216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650A-55E6-4D78-9E37-CB65F07B6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Automatic Lens Smear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BFA57-C124-416D-9B7A-4E6431538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2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A229-D25A-4C4B-A944-47CD48C9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Drawing 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EA69-D1CA-4BEB-B439-A021EF9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64265"/>
            <a:ext cx="3668713" cy="2997883"/>
          </a:xfrm>
        </p:spPr>
        <p:txBody>
          <a:bodyPr/>
          <a:lstStyle/>
          <a:p>
            <a:r>
              <a:rPr lang="en-US" dirty="0"/>
              <a:t>OpenCV provides drawContours method to draw the contours.</a:t>
            </a:r>
          </a:p>
          <a:p>
            <a:r>
              <a:rPr lang="en-US" dirty="0"/>
              <a:t>Examples of drawn contours.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705C81F-9FFC-46B6-8A35-A329AEAD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63" y="2362712"/>
            <a:ext cx="6955534" cy="419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EF91A-725E-4925-96E0-6E19376DB198}"/>
              </a:ext>
            </a:extLst>
          </p:cNvPr>
          <p:cNvSpPr txBox="1"/>
          <p:nvPr/>
        </p:nvSpPr>
        <p:spPr>
          <a:xfrm>
            <a:off x="1233996" y="5916316"/>
            <a:ext cx="439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Results when the Smear characteristics are not set.</a:t>
            </a:r>
          </a:p>
        </p:txBody>
      </p:sp>
    </p:spTree>
    <p:extLst>
      <p:ext uri="{BB962C8B-B14F-4D97-AF65-F5344CB8AC3E}">
        <p14:creationId xmlns:p14="http://schemas.microsoft.com/office/powerpoint/2010/main" val="12121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448-5B27-4850-AEEB-5F81772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smear characteristics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EA52-8E25-4C2F-9DCD-8E7A5BE7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We assume that a smear has the area greater than 314 and smaller than 452.16 sq. pixels, That is</a:t>
            </a:r>
          </a:p>
          <a:p>
            <a:pPr lvl="2"/>
            <a:r>
              <a:rPr lang="en-US" dirty="0"/>
              <a:t>The minimum radius is 10 pixels</a:t>
            </a:r>
          </a:p>
          <a:p>
            <a:pPr lvl="2"/>
            <a:r>
              <a:rPr lang="en-US" dirty="0"/>
              <a:t>The maximum radius is 12 pixels</a:t>
            </a:r>
          </a:p>
          <a:p>
            <a:pPr lvl="1"/>
            <a:r>
              <a:rPr lang="en-US" dirty="0"/>
              <a:t>We consider that  if the contour lies within these boundaries it is characterized as a smear on the image.</a:t>
            </a:r>
          </a:p>
        </p:txBody>
      </p:sp>
    </p:spTree>
    <p:extLst>
      <p:ext uri="{BB962C8B-B14F-4D97-AF65-F5344CB8AC3E}">
        <p14:creationId xmlns:p14="http://schemas.microsoft.com/office/powerpoint/2010/main" val="30729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B828-5E63-44D5-BCE6-0D8456BC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 image in camera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23E9C-B8A7-49C8-8583-B2BEB552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607" y="1791494"/>
            <a:ext cx="3961604" cy="39616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88190-E63A-439C-A15D-EB36FDA8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44" y="1791494"/>
            <a:ext cx="3961605" cy="3961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FE43B4-EAD9-427F-9B84-8E83D16AB24C}"/>
              </a:ext>
            </a:extLst>
          </p:cNvPr>
          <p:cNvSpPr txBox="1"/>
          <p:nvPr/>
        </p:nvSpPr>
        <p:spPr>
          <a:xfrm>
            <a:off x="1322773" y="6072326"/>
            <a:ext cx="881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is masked such that the smear is visible.</a:t>
            </a:r>
          </a:p>
        </p:txBody>
      </p:sp>
    </p:spTree>
    <p:extLst>
      <p:ext uri="{BB962C8B-B14F-4D97-AF65-F5344CB8AC3E}">
        <p14:creationId xmlns:p14="http://schemas.microsoft.com/office/powerpoint/2010/main" val="175451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A341-B27A-431F-8788-27D98B8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0339-B40D-4983-838B-1EDA242D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https://docs.opencv.org/3.0-beta/doc/py_tutorials/py_tutorials.html</a:t>
            </a:r>
            <a:endParaRPr lang="en-US" dirty="0"/>
          </a:p>
          <a:p>
            <a:r>
              <a:rPr lang="en-US" dirty="0">
                <a:hlinkClick r:id="rId3"/>
              </a:rPr>
              <a:t>https://docs.opencv.org/4.0.0/d4/d73/tutorial_py_contours_begin.html</a:t>
            </a:r>
            <a:endParaRPr lang="en-US" dirty="0"/>
          </a:p>
          <a:p>
            <a:r>
              <a:rPr lang="en-US" dirty="0"/>
              <a:t>“</a:t>
            </a:r>
            <a:r>
              <a:rPr lang="en-US" b="1" dirty="0"/>
              <a:t>An algorithm of removing highlight target's smear in space observation image” - Author(s) </a:t>
            </a:r>
            <a:r>
              <a:rPr lang="en-US" dirty="0">
                <a:hlinkClick r:id="rId4"/>
              </a:rPr>
              <a:t>Jian Zhang </a:t>
            </a:r>
            <a:r>
              <a:rPr lang="en-US" dirty="0"/>
              <a:t>; </a:t>
            </a:r>
            <a:r>
              <a:rPr lang="en-US" dirty="0">
                <a:hlinkClick r:id="rId5"/>
              </a:rPr>
              <a:t>Liansheng Wang </a:t>
            </a:r>
            <a:r>
              <a:rPr lang="en-US" dirty="0"/>
              <a:t>; </a:t>
            </a:r>
            <a:r>
              <a:rPr lang="en-US" u="sng" dirty="0">
                <a:hlinkClick r:id="rId6"/>
              </a:rPr>
              <a:t>Jiancun Ren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8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10C7-FE27-4224-AC6A-62009163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EC01-F7C6-416F-B2FA-1C54C6D0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detect smears in the sequence of street view images.</a:t>
            </a:r>
          </a:p>
          <a:p>
            <a:pPr marL="0" indent="0">
              <a:buNone/>
            </a:pPr>
            <a:r>
              <a:rPr lang="en-US" dirty="0"/>
              <a:t>	Input:  A sequence of street view images 	</a:t>
            </a:r>
          </a:p>
          <a:p>
            <a:pPr marL="0" indent="0">
              <a:buNone/>
            </a:pPr>
            <a:r>
              <a:rPr lang="en-US" dirty="0"/>
              <a:t>	Output: A mask of the smear on the lens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5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E21D-8B54-43D3-AFB0-9EB156D6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D1B9-E499-4B4D-BAF2-72A7ED7D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Python version 3.7.2</a:t>
            </a:r>
          </a:p>
          <a:p>
            <a:r>
              <a:rPr lang="en-US" dirty="0"/>
              <a:t>Packages Used:</a:t>
            </a:r>
          </a:p>
          <a:p>
            <a:pPr lvl="1"/>
            <a:r>
              <a:rPr lang="en-US" dirty="0"/>
              <a:t>NumPy version 1.16.0</a:t>
            </a:r>
          </a:p>
          <a:p>
            <a:pPr lvl="1"/>
            <a:r>
              <a:rPr lang="en-US" dirty="0"/>
              <a:t>OpenCV version 4.0.0</a:t>
            </a:r>
          </a:p>
          <a:p>
            <a:pPr lvl="1"/>
            <a:r>
              <a:rPr lang="en-US" dirty="0"/>
              <a:t>Glob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225388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E6EFE0-E282-4D14-86D3-E1616C0E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Algorithm for Smear Detection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A9A-43AD-4130-A028-208DB000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Step 1 : Resizing images from 2032 x 2032 to 500 x 500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2: Using Gaussian Filter on the resized image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3: Averaging the images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4: Converting the mean image to grayscale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5: Finding the Threshold using built-in adaptive threshold method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6: Finding the invert of the image which will act as a mask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7: Finding Contours on the masked image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8: Checking if the contours on the image have the characteristics a smear.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Assumption: We assume that a smear has the area greater than 314 and smaller than 452.16 sq. pixels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8.a: If found than the images contain a smear. And the Smear is masked and it is saved.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8.b: If nothing is found than there is no smear on the lens.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4253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D148-E981-4AC3-92F0-5C272FB8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Blur (Smoothing)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E39-98F8-4F42-8C0B-011F9669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gaussian kernel is used with a size of 3 x 3. The filter size should be specified as positive and odd.</a:t>
            </a:r>
          </a:p>
          <a:p>
            <a:r>
              <a:rPr lang="en-US" dirty="0"/>
              <a:t>Gaussian blur is the result of  blurring the image by a Function. </a:t>
            </a:r>
          </a:p>
          <a:p>
            <a:r>
              <a:rPr lang="en-US" dirty="0"/>
              <a:t>It is used to reduce the image noise and detail.</a:t>
            </a:r>
          </a:p>
          <a:p>
            <a:r>
              <a:rPr lang="en-US" dirty="0"/>
              <a:t>It is typically used as a preprocessing stage in computer vision algorithms. </a:t>
            </a:r>
          </a:p>
        </p:txBody>
      </p:sp>
    </p:spTree>
    <p:extLst>
      <p:ext uri="{BB962C8B-B14F-4D97-AF65-F5344CB8AC3E}">
        <p14:creationId xmlns:p14="http://schemas.microsoft.com/office/powerpoint/2010/main" val="4338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28E5-5E9C-4F31-82FB-A6CCF05E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the images of each camera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9CA01B-D8EC-4E2B-B866-458403D5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85" y="2434339"/>
            <a:ext cx="3697062" cy="3697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B7EE3D-3BCD-4B7C-BC81-76D7372416F8}"/>
              </a:ext>
            </a:extLst>
          </p:cNvPr>
          <p:cNvSpPr txBox="1"/>
          <p:nvPr/>
        </p:nvSpPr>
        <p:spPr>
          <a:xfrm>
            <a:off x="2493963" y="6283986"/>
            <a:ext cx="98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Averaged image after Gaussian blur on each image from different camera angles.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E292F-AE14-41FD-AEA7-5BDCB611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34339"/>
            <a:ext cx="5888037" cy="2916476"/>
          </a:xfrm>
        </p:spPr>
        <p:txBody>
          <a:bodyPr/>
          <a:lstStyle/>
          <a:p>
            <a:r>
              <a:rPr lang="en-US" dirty="0"/>
              <a:t>For finding the average image,  we add all the images, which highlights the common areas of the image and divide by the total number of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0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674E-7358-4AFF-AF4B-15D03EEF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Mean Image to 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629E-D9E2-4656-A9D4-34CF3E6B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are converted from RGB to Grayscale</a:t>
            </a:r>
          </a:p>
        </p:txBody>
      </p:sp>
    </p:spTree>
    <p:extLst>
      <p:ext uri="{BB962C8B-B14F-4D97-AF65-F5344CB8AC3E}">
        <p14:creationId xmlns:p14="http://schemas.microsoft.com/office/powerpoint/2010/main" val="513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A237-68B1-4481-8543-27DAF44C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Gaussian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342D-5EFB-49AF-B72F-AA10D2EE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gaussian thresholding is used, to counter act the different lighting conditions in the images</a:t>
            </a:r>
          </a:p>
          <a:p>
            <a:r>
              <a:rPr lang="en-US" dirty="0"/>
              <a:t>The threshold is the weighted sum of the neighborhood values.</a:t>
            </a:r>
          </a:p>
          <a:p>
            <a:pPr lvl="1"/>
            <a:r>
              <a:rPr lang="en-US" dirty="0"/>
              <a:t>Weights are the gaussian window.</a:t>
            </a:r>
          </a:p>
          <a:p>
            <a:r>
              <a:rPr lang="en-US" dirty="0"/>
              <a:t>It helps in smoothing the image.</a:t>
            </a:r>
          </a:p>
        </p:txBody>
      </p:sp>
    </p:spTree>
    <p:extLst>
      <p:ext uri="{BB962C8B-B14F-4D97-AF65-F5344CB8AC3E}">
        <p14:creationId xmlns:p14="http://schemas.microsoft.com/office/powerpoint/2010/main" val="312508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0F50-1CCA-457C-99DB-54398EAC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B142-259D-4108-8B09-AB231D4A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Contours are the summation of all the continuous points  on the edges with the same color.</a:t>
            </a:r>
          </a:p>
          <a:p>
            <a:pPr lvl="1"/>
            <a:r>
              <a:rPr lang="en-US" dirty="0"/>
              <a:t>To find the contours on the image, findContours method of open CV is used. </a:t>
            </a:r>
          </a:p>
        </p:txBody>
      </p:sp>
    </p:spTree>
    <p:extLst>
      <p:ext uri="{BB962C8B-B14F-4D97-AF65-F5344CB8AC3E}">
        <p14:creationId xmlns:p14="http://schemas.microsoft.com/office/powerpoint/2010/main" val="10556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Automatic Lens Smear Detection</vt:lpstr>
      <vt:lpstr>Problem Statement </vt:lpstr>
      <vt:lpstr>Environment </vt:lpstr>
      <vt:lpstr>Algorithm for Smear Detection</vt:lpstr>
      <vt:lpstr>Gaussian Blur (Smoothing)</vt:lpstr>
      <vt:lpstr>Averaging the images of each camera </vt:lpstr>
      <vt:lpstr>Converting Mean Image to Grayscale</vt:lpstr>
      <vt:lpstr>Adaptive Gaussian Threshold</vt:lpstr>
      <vt:lpstr>Contour Detection</vt:lpstr>
      <vt:lpstr>Drawing Contours</vt:lpstr>
      <vt:lpstr>Setting smear characteristics  </vt:lpstr>
      <vt:lpstr>Final output image in camera 3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Lens Smear Detection</dc:title>
  <dc:creator>Rahul Hosmani</dc:creator>
  <cp:lastModifiedBy>Rahul Hosmani</cp:lastModifiedBy>
  <cp:revision>8</cp:revision>
  <dcterms:created xsi:type="dcterms:W3CDTF">2019-02-15T23:47:57Z</dcterms:created>
  <dcterms:modified xsi:type="dcterms:W3CDTF">2019-03-02T16:37:44Z</dcterms:modified>
</cp:coreProperties>
</file>