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5" r:id="rId3"/>
    <p:sldId id="329" r:id="rId4"/>
    <p:sldId id="286" r:id="rId5"/>
    <p:sldId id="553" r:id="rId6"/>
    <p:sldId id="349" r:id="rId7"/>
    <p:sldId id="334" r:id="rId8"/>
    <p:sldId id="34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D7AA"/>
    <a:srgbClr val="FFE6CC"/>
    <a:srgbClr val="CAEDB4"/>
    <a:srgbClr val="CCE5FF"/>
    <a:srgbClr val="2CB4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0" autoAdjust="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19FBD-AF88-4FC2-98A7-9CCD65DC43E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C5C83-CC10-41EF-AAB7-3929DA725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6c5ab4d2-cc3c-4eb3-9901-7690e4b07f08.source.default.zh-Hans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7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5d898254-cbf5-4342-a8ce-243a6282a411.source.default.zh-Hans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4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9438c9cd-54d0-4e36-908b-1d32c16687c3.source.default.zh-Hans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7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6906d67c-2734-41c8-be6f-ac3dbe8e1543.source.default.zh-Hans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D4D4A-24A1-49DF-B49A-8B76F6F2B1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1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54E-C8DF-67DA-2D1E-41119C77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97625-5039-957F-90A2-3F9A22147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149B7-78F3-D143-72D9-FB7EB0A4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1647B-825C-6F80-A614-D6CF7CFA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673B9-2567-8C7B-4EBA-B8C44D8B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7D28-CB54-5F47-46FF-56627703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7F624-F280-1A7A-EF62-1FE41CAF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9DDAA-C7E9-7988-D02E-C4EE14AD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506E-EEAF-7FCA-AF3D-00835B09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ED5F8-390E-FCF0-85D1-238584EF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BC7BFC-436B-8ADA-F1BB-CD419CC70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22737-4238-3B36-78E7-3B1BDA023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47453-1802-4069-C4AC-97D75C88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6D1CD-A35B-50F3-BFEE-88D74DFF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2BD1B-42A5-F191-2857-59CE95FD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6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17215C1-C0D1-DA09-10CF-E07D5762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70877AB2-2C7F-4C7D-8E29-C757E3EEE9A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9D5352D-BCCA-C4F5-1218-7754327E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F19BB1C-E59E-B5DF-590A-097E5ADA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4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E547636-B4D3-5C7B-8E60-D960A786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624ACF3C-F821-4107-8B1B-0D078913FE8C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8CCDA55-D70B-2CAE-9085-C8FED982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67FFF98-52B1-3B3E-5410-E5F70C3C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69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7E4CD7C-4053-501B-8654-28C9AA05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70877AB2-2C7F-4C7D-8E29-C757E3EEE9A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6903350-161C-9B0A-F169-36E83BF7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8600F2-1237-C476-33BF-A4801A32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9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6167793-745B-D176-7DC0-DE20D6B7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89FE6259-6234-4DBA-A737-C869FCC90CD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76FBAAB-90BF-926B-7C0B-8453ED2D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4F1734E-B683-FEC2-DCC2-EF46DD46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3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1ED59-EECD-C379-7E83-EDE89A8B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1FE15-B8EA-9458-BC50-E98F0723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A37A4-F408-E183-57E4-3899D4F3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D2801-0BFE-657E-C056-51B543FE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04EDA-6836-4023-D04E-1DD7109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E552-232D-5DE0-F904-161F72EC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8D2B1-1856-863C-95D8-D2E5B519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D8AB9-DC31-E1ED-9142-3E3B26D6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9E6A7-A4E2-986E-F4A8-B37ABAB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86E23-691C-6B4F-D9F4-E10E27E6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2E45C-0C65-B4E2-9F84-735F4EFF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D4A7A-40F1-4586-A0A1-46AAE0BD0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6857D-B161-3F4D-124A-25707EBF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A77DA-F1CA-65FF-3169-51FC1C70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741F3-B1FF-BE0E-8302-E8B83BD5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B79A2-5C02-8E43-E247-B598F7CA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6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83AB-1D8C-FD8C-73F2-701BD70A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9F1F2-AA7B-36EE-8920-3A43432C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16DA6-0A3B-E4E8-E533-166B3ACDA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58009E-5362-5D1C-0D9E-8B9F355BB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BE8A2-75DF-4DB3-4ACF-5678C646A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39B980-3092-56B4-886B-F545D6A8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6FD7C7-236E-1E45-8109-E85702F9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9147C-E19A-C213-609F-F47C058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78E7-FAA4-00DD-EB99-A3BF7257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7BA90-2E02-83B0-3919-E0B36836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2F545-34ED-355A-869E-098175AF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F4D6E-1957-D7D4-1154-67BA5D9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09F907-37D0-73AD-97D9-DBA9A825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BD4CA2-5500-9BF9-59BA-ABA2685A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21BF4-7070-A560-9859-C1227BCB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5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CFB6-3ADC-245F-0030-0EB138A6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8C843-C788-325D-4873-F05287DB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1D9F2-7063-EEE5-DAC2-71A43C5F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7F5AB-BDED-BBCC-8442-8FF186A0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A6418-635F-7673-B89C-7B3545D0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52C4B-9D54-3D51-14E9-924FC318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80AEB-25D6-3D4E-F98C-76A6E0A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B6AB1-4114-5242-FF2D-68AB9EB00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0C4AEB-5BA2-A3AE-1871-7303A264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2F338-970D-A11C-7E66-35855CB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D081B-DDE7-64D1-76E4-F843431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17CB0-B657-2AF9-328D-3A41CF4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CC18E-4B2B-ED64-0A9B-AF4BB220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9A0F8-2A0D-62F3-BEAF-098468F5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10E1A-84E9-7FEC-F78B-E61B046BE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8C63-65FE-4BAD-AEDD-4ACCFADF568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04727-E4D7-391D-65A6-1428ADAFC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A23FB-26E4-5E72-9CBF-08F70DDD6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BE00-91F9-4B69-AB09-54BD8459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3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34430" y="425250"/>
            <a:ext cx="5205791" cy="5089945"/>
            <a:chOff x="-643025" y="360596"/>
            <a:chExt cx="5205791" cy="5089945"/>
          </a:xfrm>
        </p:grpSpPr>
        <p:grpSp>
          <p:nvGrpSpPr>
            <p:cNvPr id="5" name="组合 4"/>
            <p:cNvGrpSpPr/>
            <p:nvPr/>
          </p:nvGrpSpPr>
          <p:grpSpPr>
            <a:xfrm>
              <a:off x="-643025" y="360596"/>
              <a:ext cx="5205791" cy="5089945"/>
              <a:chOff x="-643025" y="360596"/>
              <a:chExt cx="5473317" cy="5592304"/>
            </a:xfrm>
          </p:grpSpPr>
          <p:sp>
            <p:nvSpPr>
              <p:cNvPr id="3" name="弧形 2"/>
              <p:cNvSpPr/>
              <p:nvPr/>
            </p:nvSpPr>
            <p:spPr>
              <a:xfrm rot="5842600">
                <a:off x="-577785" y="524439"/>
                <a:ext cx="5426589" cy="5133683"/>
              </a:xfrm>
              <a:prstGeom prst="arc">
                <a:avLst>
                  <a:gd name="adj1" fmla="val 18028192"/>
                  <a:gd name="adj2" fmla="val 0"/>
                </a:avLst>
              </a:prstGeom>
              <a:noFill/>
              <a:ln w="203200">
                <a:solidFill>
                  <a:srgbClr val="3568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4" name="弧形 3"/>
              <p:cNvSpPr/>
              <p:nvPr/>
            </p:nvSpPr>
            <p:spPr>
              <a:xfrm rot="21363235">
                <a:off x="-643025" y="360596"/>
                <a:ext cx="5473317" cy="5592304"/>
              </a:xfrm>
              <a:prstGeom prst="arc">
                <a:avLst>
                  <a:gd name="adj1" fmla="val 15965673"/>
                  <a:gd name="adj2" fmla="val 3603016"/>
                </a:avLst>
              </a:prstGeom>
              <a:noFill/>
              <a:ln w="101600">
                <a:solidFill>
                  <a:srgbClr val="7597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0063" y="586419"/>
              <a:ext cx="4586500" cy="461278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1" name="组合 20"/>
          <p:cNvGrpSpPr/>
          <p:nvPr/>
        </p:nvGrpSpPr>
        <p:grpSpPr>
          <a:xfrm>
            <a:off x="6621885" y="3631325"/>
            <a:ext cx="3791287" cy="544381"/>
            <a:chOff x="7408211" y="4283952"/>
            <a:chExt cx="2922256" cy="544381"/>
          </a:xfrm>
        </p:grpSpPr>
        <p:sp>
          <p:nvSpPr>
            <p:cNvPr id="14" name="矩形 13"/>
            <p:cNvSpPr/>
            <p:nvPr/>
          </p:nvSpPr>
          <p:spPr>
            <a:xfrm>
              <a:off x="7801116" y="4283952"/>
              <a:ext cx="2529351" cy="544381"/>
            </a:xfrm>
            <a:prstGeom prst="rect">
              <a:avLst/>
            </a:prstGeom>
            <a:noFill/>
          </p:spPr>
          <p:txBody>
            <a:bodyPr wrap="none" lIns="51435" tIns="25718" rIns="51435" bIns="25718">
              <a:spAutoFit/>
            </a:bodyPr>
            <a:lstStyle/>
            <a:p>
              <a:pPr algn="ctr"/>
              <a:r>
                <a:rPr lang="zh-CN" altLang="en-US" sz="1600" spc="169" dirty="0">
                  <a:ln w="66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 Light" pitchFamily="34" charset="0"/>
                  <a:ea typeface="微软雅黑" pitchFamily="34" charset="-122"/>
                  <a:cs typeface="Arial" charset="0"/>
                </a:rPr>
                <a:t>团队成员：李辉  韦昊麟 袁书起</a:t>
              </a:r>
              <a:endParaRPr lang="en-US" altLang="zh-CN" sz="1600" spc="169" dirty="0">
                <a:ln w="66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ea typeface="微软雅黑" pitchFamily="34" charset="-122"/>
                <a:cs typeface="Arial" charset="0"/>
              </a:endParaRPr>
            </a:p>
            <a:p>
              <a:pPr algn="ctr"/>
              <a:r>
                <a:rPr lang="zh-CN" altLang="en-US" sz="1600" spc="169" dirty="0">
                  <a:ln w="66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 Light" pitchFamily="34" charset="0"/>
                  <a:ea typeface="微软雅黑" pitchFamily="34" charset="-122"/>
                  <a:cs typeface="Arial" charset="0"/>
                </a:rPr>
                <a:t>           赵亮迪 钟睿</a:t>
              </a:r>
            </a:p>
          </p:txBody>
        </p:sp>
        <p:sp>
          <p:nvSpPr>
            <p:cNvPr id="16" name="iconfont-1187-868307"/>
            <p:cNvSpPr/>
            <p:nvPr/>
          </p:nvSpPr>
          <p:spPr bwMode="auto">
            <a:xfrm>
              <a:off x="7408211" y="4290011"/>
              <a:ext cx="304576" cy="298160"/>
            </a:xfrm>
            <a:custGeom>
              <a:avLst/>
              <a:gdLst>
                <a:gd name="T0" fmla="*/ 2895 w 12754"/>
                <a:gd name="T1" fmla="*/ 3482 h 12486"/>
                <a:gd name="T2" fmla="*/ 6377 w 12754"/>
                <a:gd name="T3" fmla="*/ 0 h 12486"/>
                <a:gd name="T4" fmla="*/ 9859 w 12754"/>
                <a:gd name="T5" fmla="*/ 3482 h 12486"/>
                <a:gd name="T6" fmla="*/ 6377 w 12754"/>
                <a:gd name="T7" fmla="*/ 6963 h 12486"/>
                <a:gd name="T8" fmla="*/ 2895 w 12754"/>
                <a:gd name="T9" fmla="*/ 3482 h 12486"/>
                <a:gd name="T10" fmla="*/ 0 w 12754"/>
                <a:gd name="T11" fmla="*/ 12468 h 12486"/>
                <a:gd name="T12" fmla="*/ 3586 w 12754"/>
                <a:gd name="T13" fmla="*/ 7045 h 12486"/>
                <a:gd name="T14" fmla="*/ 6377 w 12754"/>
                <a:gd name="T15" fmla="*/ 8014 h 12486"/>
                <a:gd name="T16" fmla="*/ 9182 w 12754"/>
                <a:gd name="T17" fmla="*/ 7036 h 12486"/>
                <a:gd name="T18" fmla="*/ 12754 w 12754"/>
                <a:gd name="T19" fmla="*/ 12468 h 12486"/>
                <a:gd name="T20" fmla="*/ 0 w 12754"/>
                <a:gd name="T21" fmla="*/ 12468 h 12486"/>
                <a:gd name="T22" fmla="*/ 0 w 12754"/>
                <a:gd name="T23" fmla="*/ 12468 h 1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  <a:solidFill>
              <a:srgbClr val="034246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43B73B0-2177-5A6B-5B41-4233D55C6AC4}"/>
              </a:ext>
            </a:extLst>
          </p:cNvPr>
          <p:cNvSpPr/>
          <p:nvPr/>
        </p:nvSpPr>
        <p:spPr>
          <a:xfrm>
            <a:off x="6835815" y="4668000"/>
            <a:ext cx="3157433" cy="54438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1600" spc="169" dirty="0">
                <a:ln w="66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ea typeface="微软雅黑" pitchFamily="34" charset="-122"/>
                <a:cs typeface="Arial" charset="0"/>
              </a:rPr>
              <a:t>    日期：   </a:t>
            </a:r>
            <a:r>
              <a:rPr lang="en-US" altLang="zh-CN" sz="1600" spc="169">
                <a:ln w="66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ea typeface="微软雅黑" pitchFamily="34" charset="-122"/>
                <a:cs typeface="Arial" charset="0"/>
              </a:rPr>
              <a:t>2023/10/17</a:t>
            </a:r>
            <a:endParaRPr lang="en-US" altLang="zh-CN" sz="1600" spc="169" dirty="0">
              <a:ln w="66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  <a:ea typeface="微软雅黑" pitchFamily="34" charset="-122"/>
              <a:cs typeface="Arial" charset="0"/>
            </a:endParaRPr>
          </a:p>
          <a:p>
            <a:pPr algn="ctr"/>
            <a:endParaRPr lang="zh-CN" altLang="en-US" sz="1600" spc="169" dirty="0">
              <a:ln w="66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  <a:ea typeface="微软雅黑" pitchFamily="34" charset="-122"/>
              <a:cs typeface="Arial" charset="0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A2600079-AE51-E61C-0D60-3CF9BA60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5010609"/>
            <a:ext cx="12242800" cy="18364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087EC3D-A6C6-774F-D218-FBB5A53BA18D}"/>
              </a:ext>
            </a:extLst>
          </p:cNvPr>
          <p:cNvSpPr txBox="1"/>
          <p:nvPr/>
        </p:nvSpPr>
        <p:spPr>
          <a:xfrm>
            <a:off x="5700051" y="912097"/>
            <a:ext cx="61228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546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 Mahjong Based on Unity3D</a:t>
            </a:r>
            <a:endParaRPr lang="zh-CN" altLang="en-US" sz="4400" b="1" dirty="0">
              <a:solidFill>
                <a:srgbClr val="546E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68D03C-8A53-F6E9-2AA8-7F2A63EE6053}"/>
              </a:ext>
            </a:extLst>
          </p:cNvPr>
          <p:cNvSpPr/>
          <p:nvPr/>
        </p:nvSpPr>
        <p:spPr>
          <a:xfrm>
            <a:off x="488141" y="301336"/>
            <a:ext cx="1854777" cy="779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目录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3456F0-3DFC-1312-CA41-6316AECA017B}"/>
              </a:ext>
            </a:extLst>
          </p:cNvPr>
          <p:cNvGrpSpPr/>
          <p:nvPr/>
        </p:nvGrpSpPr>
        <p:grpSpPr>
          <a:xfrm>
            <a:off x="1415529" y="1080656"/>
            <a:ext cx="25578830" cy="5032877"/>
            <a:chOff x="1415529" y="1333949"/>
            <a:chExt cx="25578830" cy="503287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6CABBB0-12EF-2961-E7D0-85117D47F649}"/>
                </a:ext>
              </a:extLst>
            </p:cNvPr>
            <p:cNvGrpSpPr/>
            <p:nvPr/>
          </p:nvGrpSpPr>
          <p:grpSpPr>
            <a:xfrm>
              <a:off x="1415529" y="1333949"/>
              <a:ext cx="25578830" cy="4726491"/>
              <a:chOff x="546100" y="1547309"/>
              <a:chExt cx="25578830" cy="4726491"/>
            </a:xfrm>
          </p:grpSpPr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1CCC2E43-D283-0DC7-9873-2448E93705F4}"/>
                  </a:ext>
                </a:extLst>
              </p:cNvPr>
              <p:cNvSpPr/>
              <p:nvPr/>
            </p:nvSpPr>
            <p:spPr bwMode="auto">
              <a:xfrm>
                <a:off x="25940780" y="4186237"/>
                <a:ext cx="160338" cy="357188"/>
              </a:xfrm>
              <a:custGeom>
                <a:avLst/>
                <a:gdLst>
                  <a:gd name="T0" fmla="*/ 20 w 108"/>
                  <a:gd name="T1" fmla="*/ 231 h 239"/>
                  <a:gd name="T2" fmla="*/ 0 w 108"/>
                  <a:gd name="T3" fmla="*/ 238 h 239"/>
                  <a:gd name="T4" fmla="*/ 0 w 108"/>
                  <a:gd name="T5" fmla="*/ 239 h 239"/>
                  <a:gd name="T6" fmla="*/ 20 w 108"/>
                  <a:gd name="T7" fmla="*/ 231 h 239"/>
                  <a:gd name="T8" fmla="*/ 20 w 108"/>
                  <a:gd name="T9" fmla="*/ 231 h 239"/>
                  <a:gd name="T10" fmla="*/ 108 w 108"/>
                  <a:gd name="T11" fmla="*/ 0 h 239"/>
                  <a:gd name="T12" fmla="*/ 60 w 108"/>
                  <a:gd name="T13" fmla="*/ 65 h 239"/>
                  <a:gd name="T14" fmla="*/ 36 w 108"/>
                  <a:gd name="T15" fmla="*/ 96 h 239"/>
                  <a:gd name="T16" fmla="*/ 60 w 108"/>
                  <a:gd name="T17" fmla="*/ 66 h 239"/>
                  <a:gd name="T18" fmla="*/ 108 w 108"/>
                  <a:gd name="T19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239">
                    <a:moveTo>
                      <a:pt x="20" y="231"/>
                    </a:moveTo>
                    <a:cubicBezTo>
                      <a:pt x="19" y="231"/>
                      <a:pt x="11" y="234"/>
                      <a:pt x="0" y="238"/>
                    </a:cubicBezTo>
                    <a:cubicBezTo>
                      <a:pt x="0" y="238"/>
                      <a:pt x="0" y="238"/>
                      <a:pt x="0" y="239"/>
                    </a:cubicBezTo>
                    <a:cubicBezTo>
                      <a:pt x="12" y="234"/>
                      <a:pt x="20" y="231"/>
                      <a:pt x="20" y="231"/>
                    </a:cubicBezTo>
                    <a:cubicBezTo>
                      <a:pt x="20" y="231"/>
                      <a:pt x="20" y="231"/>
                      <a:pt x="20" y="231"/>
                    </a:cubicBezTo>
                    <a:moveTo>
                      <a:pt x="108" y="0"/>
                    </a:moveTo>
                    <a:cubicBezTo>
                      <a:pt x="98" y="20"/>
                      <a:pt x="84" y="43"/>
                      <a:pt x="60" y="65"/>
                    </a:cubicBezTo>
                    <a:cubicBezTo>
                      <a:pt x="50" y="75"/>
                      <a:pt x="43" y="85"/>
                      <a:pt x="36" y="96"/>
                    </a:cubicBezTo>
                    <a:cubicBezTo>
                      <a:pt x="43" y="85"/>
                      <a:pt x="50" y="75"/>
                      <a:pt x="60" y="66"/>
                    </a:cubicBezTo>
                    <a:cubicBezTo>
                      <a:pt x="83" y="43"/>
                      <a:pt x="98" y="20"/>
                      <a:pt x="108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B73B95C0-6C86-B9D1-CE35-514B1EB361EE}"/>
                  </a:ext>
                </a:extLst>
              </p:cNvPr>
              <p:cNvSpPr/>
              <p:nvPr/>
            </p:nvSpPr>
            <p:spPr bwMode="auto">
              <a:xfrm>
                <a:off x="26118580" y="4078287"/>
                <a:ext cx="6350" cy="17463"/>
              </a:xfrm>
              <a:custGeom>
                <a:avLst/>
                <a:gdLst>
                  <a:gd name="T0" fmla="*/ 0 w 4"/>
                  <a:gd name="T1" fmla="*/ 0 h 12"/>
                  <a:gd name="T2" fmla="*/ 0 w 4"/>
                  <a:gd name="T3" fmla="*/ 0 h 12"/>
                  <a:gd name="T4" fmla="*/ 4 w 4"/>
                  <a:gd name="T5" fmla="*/ 4 h 12"/>
                  <a:gd name="T6" fmla="*/ 4 w 4"/>
                  <a:gd name="T7" fmla="*/ 8 h 12"/>
                  <a:gd name="T8" fmla="*/ 4 w 4"/>
                  <a:gd name="T9" fmla="*/ 12 h 12"/>
                  <a:gd name="T10" fmla="*/ 4 w 4"/>
                  <a:gd name="T11" fmla="*/ 4 h 12"/>
                  <a:gd name="T12" fmla="*/ 0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7"/>
                      <a:pt x="4" y="8"/>
                    </a:cubicBezTo>
                    <a:cubicBezTo>
                      <a:pt x="4" y="10"/>
                      <a:pt x="4" y="11"/>
                      <a:pt x="4" y="12"/>
                    </a:cubicBezTo>
                    <a:cubicBezTo>
                      <a:pt x="4" y="9"/>
                      <a:pt x="4" y="7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E60FE47A-FC23-2620-A476-C22FC48C6574}"/>
                  </a:ext>
                </a:extLst>
              </p:cNvPr>
              <p:cNvSpPr/>
              <p:nvPr/>
            </p:nvSpPr>
            <p:spPr bwMode="auto">
              <a:xfrm>
                <a:off x="26118580" y="4078287"/>
                <a:ext cx="6350" cy="11113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4 w 4"/>
                  <a:gd name="T5" fmla="*/ 4 h 8"/>
                  <a:gd name="T6" fmla="*/ 4 w 4"/>
                  <a:gd name="T7" fmla="*/ 8 h 8"/>
                  <a:gd name="T8" fmla="*/ 4 w 4"/>
                  <a:gd name="T9" fmla="*/ 4 h 8"/>
                  <a:gd name="T10" fmla="*/ 0 w 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7"/>
                      <a:pt x="4" y="8"/>
                    </a:cubicBezTo>
                    <a:cubicBezTo>
                      <a:pt x="4" y="7"/>
                      <a:pt x="4" y="5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56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2086C1AA-6158-3227-B892-7D0BEABC73B2}"/>
                  </a:ext>
                </a:extLst>
              </p:cNvPr>
              <p:cNvSpPr/>
              <p:nvPr/>
            </p:nvSpPr>
            <p:spPr bwMode="auto">
              <a:xfrm>
                <a:off x="26078892" y="4078287"/>
                <a:ext cx="46038" cy="41275"/>
              </a:xfrm>
              <a:custGeom>
                <a:avLst/>
                <a:gdLst>
                  <a:gd name="T0" fmla="*/ 26 w 30"/>
                  <a:gd name="T1" fmla="*/ 0 h 28"/>
                  <a:gd name="T2" fmla="*/ 1 w 30"/>
                  <a:gd name="T3" fmla="*/ 11 h 28"/>
                  <a:gd name="T4" fmla="*/ 1 w 30"/>
                  <a:gd name="T5" fmla="*/ 13 h 28"/>
                  <a:gd name="T6" fmla="*/ 0 w 30"/>
                  <a:gd name="T7" fmla="*/ 28 h 28"/>
                  <a:gd name="T8" fmla="*/ 1 w 30"/>
                  <a:gd name="T9" fmla="*/ 26 h 28"/>
                  <a:gd name="T10" fmla="*/ 30 w 30"/>
                  <a:gd name="T11" fmla="*/ 12 h 28"/>
                  <a:gd name="T12" fmla="*/ 30 w 30"/>
                  <a:gd name="T13" fmla="*/ 8 h 28"/>
                  <a:gd name="T14" fmla="*/ 30 w 30"/>
                  <a:gd name="T15" fmla="*/ 4 h 28"/>
                  <a:gd name="T16" fmla="*/ 26 w 30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8">
                    <a:moveTo>
                      <a:pt x="26" y="0"/>
                    </a:moveTo>
                    <a:cubicBezTo>
                      <a:pt x="14" y="2"/>
                      <a:pt x="2" y="6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7"/>
                      <a:pt x="1" y="22"/>
                      <a:pt x="0" y="28"/>
                    </a:cubicBezTo>
                    <a:cubicBezTo>
                      <a:pt x="1" y="27"/>
                      <a:pt x="1" y="26"/>
                      <a:pt x="1" y="26"/>
                    </a:cubicBezTo>
                    <a:cubicBezTo>
                      <a:pt x="1" y="19"/>
                      <a:pt x="17" y="15"/>
                      <a:pt x="30" y="12"/>
                    </a:cubicBezTo>
                    <a:cubicBezTo>
                      <a:pt x="30" y="11"/>
                      <a:pt x="30" y="10"/>
                      <a:pt x="30" y="8"/>
                    </a:cubicBezTo>
                    <a:cubicBezTo>
                      <a:pt x="30" y="7"/>
                      <a:pt x="30" y="5"/>
                      <a:pt x="30" y="4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4B4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66757B7C-D9B8-A0BB-1DBC-40E0A2FB1DEC}"/>
                  </a:ext>
                </a:extLst>
              </p:cNvPr>
              <p:cNvGrpSpPr/>
              <p:nvPr/>
            </p:nvGrpSpPr>
            <p:grpSpPr>
              <a:xfrm>
                <a:off x="546100" y="1547309"/>
                <a:ext cx="10872225" cy="4726491"/>
                <a:chOff x="539576" y="1315564"/>
                <a:chExt cx="10872225" cy="4726491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F45C805E-AE7C-AA24-B9DF-901DE2989375}"/>
                    </a:ext>
                  </a:extLst>
                </p:cNvPr>
                <p:cNvGrpSpPr/>
                <p:nvPr/>
              </p:nvGrpSpPr>
              <p:grpSpPr>
                <a:xfrm>
                  <a:off x="539576" y="1315564"/>
                  <a:ext cx="4237852" cy="914400"/>
                  <a:chOff x="441151" y="2371544"/>
                  <a:chExt cx="4237852" cy="914400"/>
                </a:xfrm>
              </p:grpSpPr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188FA63C-CC40-E6CF-67A9-7F27339B9C8B}"/>
                      </a:ext>
                    </a:extLst>
                  </p:cNvPr>
                  <p:cNvSpPr/>
                  <p:nvPr/>
                </p:nvSpPr>
                <p:spPr>
                  <a:xfrm>
                    <a:off x="1355551" y="2542570"/>
                    <a:ext cx="3323452" cy="5914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endParaRPr kumimoji="1"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pic>
                <p:nvPicPr>
                  <p:cNvPr id="228" name="图形 227" descr="前引号">
                    <a:extLst>
                      <a:ext uri="{FF2B5EF4-FFF2-40B4-BE49-F238E27FC236}">
                        <a16:creationId xmlns:a16="http://schemas.microsoft.com/office/drawing/2014/main" id="{2FF5DE5F-B8D7-2E50-EB3B-59BA2675C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1151" y="237154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73B65F02-0A84-B26A-9B9D-82BB52EAB767}"/>
                    </a:ext>
                  </a:extLst>
                </p:cNvPr>
                <p:cNvGrpSpPr/>
                <p:nvPr/>
              </p:nvGrpSpPr>
              <p:grpSpPr>
                <a:xfrm>
                  <a:off x="5140247" y="1577354"/>
                  <a:ext cx="6271554" cy="461665"/>
                  <a:chOff x="6287837" y="1709450"/>
                  <a:chExt cx="6271554" cy="461665"/>
                </a:xfrm>
              </p:grpSpPr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09B0-8B62-9654-6767-00AF56D0D440}"/>
                      </a:ext>
                    </a:extLst>
                  </p:cNvPr>
                  <p:cNvSpPr txBox="1"/>
                  <p:nvPr/>
                </p:nvSpPr>
                <p:spPr>
                  <a:xfrm>
                    <a:off x="6906555" y="1709450"/>
                    <a:ext cx="56528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sz="2400" b="1" dirty="0"/>
                      <a:t>概要</a:t>
                    </a:r>
                    <a:endParaRPr lang="en-US" altLang="zh-CN" sz="2400" b="1" dirty="0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6347F23C-5B80-15C2-3250-B542C0BC0A92}"/>
                      </a:ext>
                    </a:extLst>
                  </p:cNvPr>
                  <p:cNvSpPr/>
                  <p:nvPr/>
                </p:nvSpPr>
                <p:spPr>
                  <a:xfrm>
                    <a:off x="6287837" y="1718174"/>
                    <a:ext cx="444222" cy="44422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GB" altLang="zh-CN" dirty="0"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1</a:t>
                    </a:r>
                    <a:endParaRPr lang="zh-CN" altLang="en-US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799A546-03C8-3E5A-65F2-4C51B35E1B9A}"/>
                    </a:ext>
                  </a:extLst>
                </p:cNvPr>
                <p:cNvGrpSpPr/>
                <p:nvPr/>
              </p:nvGrpSpPr>
              <p:grpSpPr>
                <a:xfrm>
                  <a:off x="5140247" y="2358553"/>
                  <a:ext cx="6271554" cy="590033"/>
                  <a:chOff x="6287837" y="2311501"/>
                  <a:chExt cx="6271554" cy="590033"/>
                </a:xfrm>
              </p:grpSpPr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F5539E40-D672-9E11-4A96-8A54EA6058DB}"/>
                      </a:ext>
                    </a:extLst>
                  </p:cNvPr>
                  <p:cNvSpPr txBox="1"/>
                  <p:nvPr/>
                </p:nvSpPr>
                <p:spPr>
                  <a:xfrm>
                    <a:off x="6906555" y="2311501"/>
                    <a:ext cx="5652836" cy="59003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 dirty="0"/>
                      <a:t>功能</a:t>
                    </a:r>
                    <a:endParaRPr lang="en-US" altLang="zh-CN" sz="2400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050ADE06-120C-DBEE-6D52-427359C4038D}"/>
                      </a:ext>
                    </a:extLst>
                  </p:cNvPr>
                  <p:cNvSpPr/>
                  <p:nvPr/>
                </p:nvSpPr>
                <p:spPr>
                  <a:xfrm>
                    <a:off x="6287837" y="2457314"/>
                    <a:ext cx="444222" cy="44422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50000">
                        <a:schemeClr val="accent2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GB" altLang="zh-CN" dirty="0"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2</a:t>
                    </a:r>
                    <a:endParaRPr lang="zh-CN" altLang="en-US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1B9709DB-F474-055F-3959-5AFE4655EB5E}"/>
                    </a:ext>
                  </a:extLst>
                </p:cNvPr>
                <p:cNvGrpSpPr/>
                <p:nvPr/>
              </p:nvGrpSpPr>
              <p:grpSpPr>
                <a:xfrm>
                  <a:off x="5140247" y="3413931"/>
                  <a:ext cx="6271554" cy="461665"/>
                  <a:chOff x="6287837" y="3187730"/>
                  <a:chExt cx="6271554" cy="461665"/>
                </a:xfrm>
              </p:grpSpPr>
              <p:sp>
                <p:nvSpPr>
                  <p:cNvPr id="221" name="文本框 220">
                    <a:extLst>
                      <a:ext uri="{FF2B5EF4-FFF2-40B4-BE49-F238E27FC236}">
                        <a16:creationId xmlns:a16="http://schemas.microsoft.com/office/drawing/2014/main" id="{4EC4312E-A2C6-7C9C-E285-E451130F06C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6555" y="3187730"/>
                    <a:ext cx="56528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sz="2400" b="1" dirty="0"/>
                      <a:t>界面设计</a:t>
                    </a:r>
                    <a:r>
                      <a:rPr lang="en-US" altLang="zh-CN" sz="2400" b="1" dirty="0"/>
                      <a:t>(2D)</a:t>
                    </a:r>
                  </a:p>
                </p:txBody>
              </p:sp>
              <p:sp>
                <p:nvSpPr>
                  <p:cNvPr id="222" name="椭圆 221">
                    <a:extLst>
                      <a:ext uri="{FF2B5EF4-FFF2-40B4-BE49-F238E27FC236}">
                        <a16:creationId xmlns:a16="http://schemas.microsoft.com/office/drawing/2014/main" id="{A3331E52-67F8-003E-177B-9678D32F4332}"/>
                      </a:ext>
                    </a:extLst>
                  </p:cNvPr>
                  <p:cNvSpPr/>
                  <p:nvPr/>
                </p:nvSpPr>
                <p:spPr>
                  <a:xfrm>
                    <a:off x="6287837" y="3196454"/>
                    <a:ext cx="444222" cy="44422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GB" altLang="zh-CN" dirty="0"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3</a:t>
                    </a:r>
                    <a:endParaRPr lang="zh-CN" altLang="en-US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33317C26-DBB0-7D53-608E-F794F1928EC9}"/>
                    </a:ext>
                  </a:extLst>
                </p:cNvPr>
                <p:cNvGrpSpPr/>
                <p:nvPr/>
              </p:nvGrpSpPr>
              <p:grpSpPr>
                <a:xfrm>
                  <a:off x="5140247" y="4133086"/>
                  <a:ext cx="6271554" cy="590033"/>
                  <a:chOff x="6287837" y="3812313"/>
                  <a:chExt cx="6271554" cy="590033"/>
                </a:xfrm>
              </p:grpSpPr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C84EE0AD-E772-EB64-E458-A47C7CF8466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6555" y="3812313"/>
                    <a:ext cx="5652836" cy="59003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 dirty="0"/>
                      <a:t>游戏流程</a:t>
                    </a:r>
                    <a:endParaRPr lang="en-US" altLang="zh-CN" sz="2400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0" name="椭圆 219">
                    <a:extLst>
                      <a:ext uri="{FF2B5EF4-FFF2-40B4-BE49-F238E27FC236}">
                        <a16:creationId xmlns:a16="http://schemas.microsoft.com/office/drawing/2014/main" id="{C4F31A2F-CD26-DB3E-14DF-CBC3E60731D4}"/>
                      </a:ext>
                    </a:extLst>
                  </p:cNvPr>
                  <p:cNvSpPr/>
                  <p:nvPr/>
                </p:nvSpPr>
                <p:spPr>
                  <a:xfrm>
                    <a:off x="6287837" y="3935594"/>
                    <a:ext cx="444222" cy="44422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50000">
                        <a:schemeClr val="accent2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GB" altLang="zh-CN"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4</a:t>
                    </a:r>
                    <a:endParaRPr lang="zh-CN" altLang="en-US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E3888F1C-60F0-D42C-78FF-1A920CA129D9}"/>
                    </a:ext>
                  </a:extLst>
                </p:cNvPr>
                <p:cNvGrpSpPr/>
                <p:nvPr/>
              </p:nvGrpSpPr>
              <p:grpSpPr>
                <a:xfrm>
                  <a:off x="5140247" y="4948859"/>
                  <a:ext cx="6271554" cy="590033"/>
                  <a:chOff x="6287837" y="4533515"/>
                  <a:chExt cx="6271554" cy="590033"/>
                </a:xfrm>
              </p:grpSpPr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3E312A5E-3B7E-F15E-8FE6-E7317BCB9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906555" y="4533515"/>
                    <a:ext cx="5652836" cy="59003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 dirty="0"/>
                      <a:t>信息的存储与传输</a:t>
                    </a:r>
                    <a:endParaRPr lang="en-US" altLang="zh-CN" sz="2400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2DEC333-4208-50A8-D5EC-FC46C0D08181}"/>
                      </a:ext>
                    </a:extLst>
                  </p:cNvPr>
                  <p:cNvSpPr/>
                  <p:nvPr/>
                </p:nvSpPr>
                <p:spPr>
                  <a:xfrm>
                    <a:off x="6287837" y="4674734"/>
                    <a:ext cx="444222" cy="44422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GB" altLang="zh-CN" dirty="0"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5</a:t>
                    </a:r>
                    <a:endParaRPr lang="zh-CN" altLang="en-US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AF25B4CA-5D9B-74FB-58D3-EC938D74D1EC}"/>
                    </a:ext>
                  </a:extLst>
                </p:cNvPr>
                <p:cNvGrpSpPr/>
                <p:nvPr/>
              </p:nvGrpSpPr>
              <p:grpSpPr>
                <a:xfrm>
                  <a:off x="1453977" y="2681618"/>
                  <a:ext cx="2769462" cy="3360437"/>
                  <a:chOff x="1148341" y="2743142"/>
                  <a:chExt cx="2830692" cy="3434733"/>
                </a:xfrm>
              </p:grpSpPr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21D065C6-9E31-62F1-9065-85D859766C4E}"/>
                      </a:ext>
                    </a:extLst>
                  </p:cNvPr>
                  <p:cNvSpPr/>
                  <p:nvPr/>
                </p:nvSpPr>
                <p:spPr>
                  <a:xfrm>
                    <a:off x="1381535" y="3976396"/>
                    <a:ext cx="2348285" cy="2198215"/>
                  </a:xfrm>
                  <a:custGeom>
                    <a:avLst/>
                    <a:gdLst>
                      <a:gd name="connsiteX0" fmla="*/ 433526 w 2348285"/>
                      <a:gd name="connsiteY0" fmla="*/ 1296112 h 2198215"/>
                      <a:gd name="connsiteX1" fmla="*/ 509917 w 2348285"/>
                      <a:gd name="connsiteY1" fmla="*/ 1458081 h 2198215"/>
                      <a:gd name="connsiteX2" fmla="*/ 603843 w 2348285"/>
                      <a:gd name="connsiteY2" fmla="*/ 1512766 h 2198215"/>
                      <a:gd name="connsiteX3" fmla="*/ 609687 w 2348285"/>
                      <a:gd name="connsiteY3" fmla="*/ 1512766 h 2198215"/>
                      <a:gd name="connsiteX4" fmla="*/ 669799 w 2348285"/>
                      <a:gd name="connsiteY4" fmla="*/ 1509426 h 2198215"/>
                      <a:gd name="connsiteX5" fmla="*/ 1045500 w 2348285"/>
                      <a:gd name="connsiteY5" fmla="*/ 1856740 h 2198215"/>
                      <a:gd name="connsiteX6" fmla="*/ 1131075 w 2348285"/>
                      <a:gd name="connsiteY6" fmla="*/ 2118896 h 2198215"/>
                      <a:gd name="connsiteX7" fmla="*/ 1281774 w 2348285"/>
                      <a:gd name="connsiteY7" fmla="*/ 2196123 h 2198215"/>
                      <a:gd name="connsiteX8" fmla="*/ 1359836 w 2348285"/>
                      <a:gd name="connsiteY8" fmla="*/ 2154379 h 2198215"/>
                      <a:gd name="connsiteX9" fmla="*/ 1374863 w 2348285"/>
                      <a:gd name="connsiteY9" fmla="*/ 2118478 h 2198215"/>
                      <a:gd name="connsiteX10" fmla="*/ 1528484 w 2348285"/>
                      <a:gd name="connsiteY10" fmla="*/ 1854654 h 2198215"/>
                      <a:gd name="connsiteX11" fmla="*/ 1953860 w 2348285"/>
                      <a:gd name="connsiteY11" fmla="*/ 1381688 h 2198215"/>
                      <a:gd name="connsiteX12" fmla="*/ 2168426 w 2348285"/>
                      <a:gd name="connsiteY12" fmla="*/ 1229739 h 2198215"/>
                      <a:gd name="connsiteX13" fmla="*/ 2184707 w 2348285"/>
                      <a:gd name="connsiteY13" fmla="*/ 1197178 h 2198215"/>
                      <a:gd name="connsiteX14" fmla="*/ 2221441 w 2348285"/>
                      <a:gd name="connsiteY14" fmla="*/ 1079876 h 2198215"/>
                      <a:gd name="connsiteX15" fmla="*/ 2268612 w 2348285"/>
                      <a:gd name="connsiteY15" fmla="*/ 990960 h 2198215"/>
                      <a:gd name="connsiteX16" fmla="*/ 2280719 w 2348285"/>
                      <a:gd name="connsiteY16" fmla="*/ 983445 h 2198215"/>
                      <a:gd name="connsiteX17" fmla="*/ 2347928 w 2348285"/>
                      <a:gd name="connsiteY17" fmla="*/ 882007 h 2198215"/>
                      <a:gd name="connsiteX18" fmla="*/ 2347928 w 2348285"/>
                      <a:gd name="connsiteY18" fmla="*/ 876997 h 2198215"/>
                      <a:gd name="connsiteX19" fmla="*/ 2114159 w 2348285"/>
                      <a:gd name="connsiteY19" fmla="*/ 5791 h 2198215"/>
                      <a:gd name="connsiteX20" fmla="*/ 2014389 w 2348285"/>
                      <a:gd name="connsiteY20" fmla="*/ 53796 h 2198215"/>
                      <a:gd name="connsiteX21" fmla="*/ 1861187 w 2348285"/>
                      <a:gd name="connsiteY21" fmla="*/ 83853 h 2198215"/>
                      <a:gd name="connsiteX22" fmla="*/ 743687 w 2348285"/>
                      <a:gd name="connsiteY22" fmla="*/ 22906 h 2198215"/>
                      <a:gd name="connsiteX23" fmla="*/ 563352 w 2348285"/>
                      <a:gd name="connsiteY23" fmla="*/ 14557 h 2198215"/>
                      <a:gd name="connsiteX24" fmla="*/ 345445 w 2348285"/>
                      <a:gd name="connsiteY24" fmla="*/ 172768 h 2198215"/>
                      <a:gd name="connsiteX25" fmla="*/ 250268 w 2348285"/>
                      <a:gd name="connsiteY25" fmla="*/ 151062 h 2198215"/>
                      <a:gd name="connsiteX26" fmla="*/ 150916 w 2348285"/>
                      <a:gd name="connsiteY26" fmla="*/ 128937 h 2198215"/>
                      <a:gd name="connsiteX27" fmla="*/ 122112 w 2348285"/>
                      <a:gd name="connsiteY27" fmla="*/ 147304 h 2198215"/>
                      <a:gd name="connsiteX28" fmla="*/ 636 w 2348285"/>
                      <a:gd name="connsiteY28" fmla="*/ 803110 h 2198215"/>
                      <a:gd name="connsiteX29" fmla="*/ 49059 w 2348285"/>
                      <a:gd name="connsiteY29" fmla="*/ 923751 h 2198215"/>
                      <a:gd name="connsiteX30" fmla="*/ 433526 w 2348285"/>
                      <a:gd name="connsiteY30" fmla="*/ 1296112 h 219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348285" h="2198215">
                        <a:moveTo>
                          <a:pt x="433526" y="1296112"/>
                        </a:moveTo>
                        <a:cubicBezTo>
                          <a:pt x="463415" y="1347917"/>
                          <a:pt x="488962" y="1402060"/>
                          <a:pt x="509917" y="1458081"/>
                        </a:cubicBezTo>
                        <a:cubicBezTo>
                          <a:pt x="524528" y="1496069"/>
                          <a:pt x="563601" y="1518819"/>
                          <a:pt x="603843" y="1512766"/>
                        </a:cubicBezTo>
                        <a:lnTo>
                          <a:pt x="609687" y="1512766"/>
                        </a:lnTo>
                        <a:cubicBezTo>
                          <a:pt x="629516" y="1509134"/>
                          <a:pt x="649721" y="1508007"/>
                          <a:pt x="669799" y="1509426"/>
                        </a:cubicBezTo>
                        <a:cubicBezTo>
                          <a:pt x="865163" y="1525707"/>
                          <a:pt x="983717" y="1660959"/>
                          <a:pt x="1045500" y="1856740"/>
                        </a:cubicBezTo>
                        <a:cubicBezTo>
                          <a:pt x="1072216" y="1940229"/>
                          <a:pt x="1084740" y="2044173"/>
                          <a:pt x="1131075" y="2118896"/>
                        </a:cubicBezTo>
                        <a:cubicBezTo>
                          <a:pt x="1159045" y="2163980"/>
                          <a:pt x="1222079" y="2180678"/>
                          <a:pt x="1281774" y="2196123"/>
                        </a:cubicBezTo>
                        <a:cubicBezTo>
                          <a:pt x="1314584" y="2203721"/>
                          <a:pt x="1347938" y="2185896"/>
                          <a:pt x="1359836" y="2154379"/>
                        </a:cubicBezTo>
                        <a:cubicBezTo>
                          <a:pt x="1364427" y="2142272"/>
                          <a:pt x="1369437" y="2130584"/>
                          <a:pt x="1374863" y="2118478"/>
                        </a:cubicBezTo>
                        <a:cubicBezTo>
                          <a:pt x="1415940" y="2025013"/>
                          <a:pt x="1467453" y="1936514"/>
                          <a:pt x="1528484" y="1854654"/>
                        </a:cubicBezTo>
                        <a:cubicBezTo>
                          <a:pt x="1655804" y="1683083"/>
                          <a:pt x="1809841" y="1536143"/>
                          <a:pt x="1953860" y="1381688"/>
                        </a:cubicBezTo>
                        <a:cubicBezTo>
                          <a:pt x="2018563" y="1312392"/>
                          <a:pt x="2108732" y="1310723"/>
                          <a:pt x="2168426" y="1229739"/>
                        </a:cubicBezTo>
                        <a:cubicBezTo>
                          <a:pt x="2175314" y="1219679"/>
                          <a:pt x="2180824" y="1208740"/>
                          <a:pt x="2184707" y="1197178"/>
                        </a:cubicBezTo>
                        <a:cubicBezTo>
                          <a:pt x="2198064" y="1158355"/>
                          <a:pt x="2208500" y="1118698"/>
                          <a:pt x="2221441" y="1079876"/>
                        </a:cubicBezTo>
                        <a:cubicBezTo>
                          <a:pt x="2227870" y="1046188"/>
                          <a:pt x="2244317" y="1015172"/>
                          <a:pt x="2268612" y="990960"/>
                        </a:cubicBezTo>
                        <a:lnTo>
                          <a:pt x="2280719" y="983445"/>
                        </a:lnTo>
                        <a:cubicBezTo>
                          <a:pt x="2321211" y="965913"/>
                          <a:pt x="2347593" y="926131"/>
                          <a:pt x="2347928" y="882007"/>
                        </a:cubicBezTo>
                        <a:cubicBezTo>
                          <a:pt x="2347928" y="882007"/>
                          <a:pt x="2347928" y="878668"/>
                          <a:pt x="2347928" y="876997"/>
                        </a:cubicBezTo>
                        <a:cubicBezTo>
                          <a:pt x="2345840" y="862387"/>
                          <a:pt x="2193055" y="-13412"/>
                          <a:pt x="2114159" y="5791"/>
                        </a:cubicBezTo>
                        <a:cubicBezTo>
                          <a:pt x="2079427" y="18522"/>
                          <a:pt x="2046031" y="34636"/>
                          <a:pt x="2014389" y="53796"/>
                        </a:cubicBezTo>
                        <a:cubicBezTo>
                          <a:pt x="1965798" y="73792"/>
                          <a:pt x="1913743" y="84019"/>
                          <a:pt x="1861187" y="83853"/>
                        </a:cubicBezTo>
                        <a:cubicBezTo>
                          <a:pt x="1488408" y="107229"/>
                          <a:pt x="1114796" y="130606"/>
                          <a:pt x="743687" y="22906"/>
                        </a:cubicBezTo>
                        <a:cubicBezTo>
                          <a:pt x="683575" y="5791"/>
                          <a:pt x="623046" y="-15082"/>
                          <a:pt x="563352" y="14557"/>
                        </a:cubicBezTo>
                        <a:cubicBezTo>
                          <a:pt x="489881" y="50874"/>
                          <a:pt x="419750" y="163167"/>
                          <a:pt x="345445" y="172768"/>
                        </a:cubicBezTo>
                        <a:cubicBezTo>
                          <a:pt x="312509" y="172560"/>
                          <a:pt x="280031" y="165171"/>
                          <a:pt x="250268" y="151062"/>
                        </a:cubicBezTo>
                        <a:cubicBezTo>
                          <a:pt x="190572" y="129772"/>
                          <a:pt x="211028" y="122675"/>
                          <a:pt x="150916" y="128937"/>
                        </a:cubicBezTo>
                        <a:cubicBezTo>
                          <a:pt x="138601" y="129145"/>
                          <a:pt x="127455" y="136242"/>
                          <a:pt x="122112" y="147304"/>
                        </a:cubicBezTo>
                        <a:cubicBezTo>
                          <a:pt x="102074" y="182370"/>
                          <a:pt x="24012" y="592718"/>
                          <a:pt x="636" y="803110"/>
                        </a:cubicBezTo>
                        <a:cubicBezTo>
                          <a:pt x="-4958" y="848945"/>
                          <a:pt x="13325" y="894489"/>
                          <a:pt x="49059" y="923751"/>
                        </a:cubicBezTo>
                        <a:cubicBezTo>
                          <a:pt x="188904" y="1033121"/>
                          <a:pt x="333339" y="1139987"/>
                          <a:pt x="433526" y="1296112"/>
                        </a:cubicBezTo>
                        <a:close/>
                      </a:path>
                    </a:pathLst>
                  </a:custGeom>
                  <a:solidFill>
                    <a:srgbClr val="D1E6F2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244F61DA-D539-6203-AB30-4D6C8BFDF656}"/>
                      </a:ext>
                    </a:extLst>
                  </p:cNvPr>
                  <p:cNvSpPr/>
                  <p:nvPr/>
                </p:nvSpPr>
                <p:spPr>
                  <a:xfrm>
                    <a:off x="1381535" y="3976396"/>
                    <a:ext cx="2348285" cy="2198215"/>
                  </a:xfrm>
                  <a:custGeom>
                    <a:avLst/>
                    <a:gdLst>
                      <a:gd name="connsiteX0" fmla="*/ 433526 w 2348285"/>
                      <a:gd name="connsiteY0" fmla="*/ 1296112 h 2198215"/>
                      <a:gd name="connsiteX1" fmla="*/ 509917 w 2348285"/>
                      <a:gd name="connsiteY1" fmla="*/ 1458081 h 2198215"/>
                      <a:gd name="connsiteX2" fmla="*/ 603843 w 2348285"/>
                      <a:gd name="connsiteY2" fmla="*/ 1512766 h 2198215"/>
                      <a:gd name="connsiteX3" fmla="*/ 609687 w 2348285"/>
                      <a:gd name="connsiteY3" fmla="*/ 1512766 h 2198215"/>
                      <a:gd name="connsiteX4" fmla="*/ 669799 w 2348285"/>
                      <a:gd name="connsiteY4" fmla="*/ 1509426 h 2198215"/>
                      <a:gd name="connsiteX5" fmla="*/ 1045500 w 2348285"/>
                      <a:gd name="connsiteY5" fmla="*/ 1856740 h 2198215"/>
                      <a:gd name="connsiteX6" fmla="*/ 1131075 w 2348285"/>
                      <a:gd name="connsiteY6" fmla="*/ 2118896 h 2198215"/>
                      <a:gd name="connsiteX7" fmla="*/ 1281774 w 2348285"/>
                      <a:gd name="connsiteY7" fmla="*/ 2196123 h 2198215"/>
                      <a:gd name="connsiteX8" fmla="*/ 1359836 w 2348285"/>
                      <a:gd name="connsiteY8" fmla="*/ 2154379 h 2198215"/>
                      <a:gd name="connsiteX9" fmla="*/ 1374863 w 2348285"/>
                      <a:gd name="connsiteY9" fmla="*/ 2118478 h 2198215"/>
                      <a:gd name="connsiteX10" fmla="*/ 1528484 w 2348285"/>
                      <a:gd name="connsiteY10" fmla="*/ 1854654 h 2198215"/>
                      <a:gd name="connsiteX11" fmla="*/ 1953860 w 2348285"/>
                      <a:gd name="connsiteY11" fmla="*/ 1381688 h 2198215"/>
                      <a:gd name="connsiteX12" fmla="*/ 2168426 w 2348285"/>
                      <a:gd name="connsiteY12" fmla="*/ 1229739 h 2198215"/>
                      <a:gd name="connsiteX13" fmla="*/ 2184707 w 2348285"/>
                      <a:gd name="connsiteY13" fmla="*/ 1197178 h 2198215"/>
                      <a:gd name="connsiteX14" fmla="*/ 2221441 w 2348285"/>
                      <a:gd name="connsiteY14" fmla="*/ 1079876 h 2198215"/>
                      <a:gd name="connsiteX15" fmla="*/ 2268612 w 2348285"/>
                      <a:gd name="connsiteY15" fmla="*/ 990960 h 2198215"/>
                      <a:gd name="connsiteX16" fmla="*/ 2280719 w 2348285"/>
                      <a:gd name="connsiteY16" fmla="*/ 983445 h 2198215"/>
                      <a:gd name="connsiteX17" fmla="*/ 2347928 w 2348285"/>
                      <a:gd name="connsiteY17" fmla="*/ 882007 h 2198215"/>
                      <a:gd name="connsiteX18" fmla="*/ 2347928 w 2348285"/>
                      <a:gd name="connsiteY18" fmla="*/ 876997 h 2198215"/>
                      <a:gd name="connsiteX19" fmla="*/ 2114159 w 2348285"/>
                      <a:gd name="connsiteY19" fmla="*/ 5791 h 2198215"/>
                      <a:gd name="connsiteX20" fmla="*/ 2014389 w 2348285"/>
                      <a:gd name="connsiteY20" fmla="*/ 53796 h 2198215"/>
                      <a:gd name="connsiteX21" fmla="*/ 1861187 w 2348285"/>
                      <a:gd name="connsiteY21" fmla="*/ 83853 h 2198215"/>
                      <a:gd name="connsiteX22" fmla="*/ 743687 w 2348285"/>
                      <a:gd name="connsiteY22" fmla="*/ 22906 h 2198215"/>
                      <a:gd name="connsiteX23" fmla="*/ 563352 w 2348285"/>
                      <a:gd name="connsiteY23" fmla="*/ 14557 h 2198215"/>
                      <a:gd name="connsiteX24" fmla="*/ 345445 w 2348285"/>
                      <a:gd name="connsiteY24" fmla="*/ 172768 h 2198215"/>
                      <a:gd name="connsiteX25" fmla="*/ 250268 w 2348285"/>
                      <a:gd name="connsiteY25" fmla="*/ 151062 h 2198215"/>
                      <a:gd name="connsiteX26" fmla="*/ 150916 w 2348285"/>
                      <a:gd name="connsiteY26" fmla="*/ 128937 h 2198215"/>
                      <a:gd name="connsiteX27" fmla="*/ 122112 w 2348285"/>
                      <a:gd name="connsiteY27" fmla="*/ 147304 h 2198215"/>
                      <a:gd name="connsiteX28" fmla="*/ 636 w 2348285"/>
                      <a:gd name="connsiteY28" fmla="*/ 803110 h 2198215"/>
                      <a:gd name="connsiteX29" fmla="*/ 49059 w 2348285"/>
                      <a:gd name="connsiteY29" fmla="*/ 923751 h 2198215"/>
                      <a:gd name="connsiteX30" fmla="*/ 433526 w 2348285"/>
                      <a:gd name="connsiteY30" fmla="*/ 1296112 h 219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348285" h="2198215">
                        <a:moveTo>
                          <a:pt x="433526" y="1296112"/>
                        </a:moveTo>
                        <a:cubicBezTo>
                          <a:pt x="463415" y="1347917"/>
                          <a:pt x="488962" y="1402060"/>
                          <a:pt x="509917" y="1458081"/>
                        </a:cubicBezTo>
                        <a:cubicBezTo>
                          <a:pt x="524528" y="1496069"/>
                          <a:pt x="563601" y="1518819"/>
                          <a:pt x="603843" y="1512766"/>
                        </a:cubicBezTo>
                        <a:lnTo>
                          <a:pt x="609687" y="1512766"/>
                        </a:lnTo>
                        <a:cubicBezTo>
                          <a:pt x="629516" y="1509134"/>
                          <a:pt x="649721" y="1508007"/>
                          <a:pt x="669799" y="1509426"/>
                        </a:cubicBezTo>
                        <a:cubicBezTo>
                          <a:pt x="865163" y="1525707"/>
                          <a:pt x="983717" y="1660959"/>
                          <a:pt x="1045500" y="1856740"/>
                        </a:cubicBezTo>
                        <a:cubicBezTo>
                          <a:pt x="1072216" y="1940229"/>
                          <a:pt x="1084740" y="2044173"/>
                          <a:pt x="1131075" y="2118896"/>
                        </a:cubicBezTo>
                        <a:cubicBezTo>
                          <a:pt x="1159045" y="2163980"/>
                          <a:pt x="1222079" y="2180678"/>
                          <a:pt x="1281774" y="2196123"/>
                        </a:cubicBezTo>
                        <a:cubicBezTo>
                          <a:pt x="1314584" y="2203721"/>
                          <a:pt x="1347938" y="2185896"/>
                          <a:pt x="1359836" y="2154379"/>
                        </a:cubicBezTo>
                        <a:cubicBezTo>
                          <a:pt x="1364427" y="2142272"/>
                          <a:pt x="1369437" y="2130584"/>
                          <a:pt x="1374863" y="2118478"/>
                        </a:cubicBezTo>
                        <a:cubicBezTo>
                          <a:pt x="1415940" y="2025013"/>
                          <a:pt x="1467453" y="1936514"/>
                          <a:pt x="1528484" y="1854654"/>
                        </a:cubicBezTo>
                        <a:cubicBezTo>
                          <a:pt x="1655804" y="1683083"/>
                          <a:pt x="1809841" y="1536143"/>
                          <a:pt x="1953860" y="1381688"/>
                        </a:cubicBezTo>
                        <a:cubicBezTo>
                          <a:pt x="2018563" y="1312392"/>
                          <a:pt x="2108732" y="1310723"/>
                          <a:pt x="2168426" y="1229739"/>
                        </a:cubicBezTo>
                        <a:cubicBezTo>
                          <a:pt x="2175314" y="1219679"/>
                          <a:pt x="2180824" y="1208740"/>
                          <a:pt x="2184707" y="1197178"/>
                        </a:cubicBezTo>
                        <a:cubicBezTo>
                          <a:pt x="2198064" y="1158355"/>
                          <a:pt x="2208500" y="1118698"/>
                          <a:pt x="2221441" y="1079876"/>
                        </a:cubicBezTo>
                        <a:cubicBezTo>
                          <a:pt x="2227870" y="1046188"/>
                          <a:pt x="2244317" y="1015172"/>
                          <a:pt x="2268612" y="990960"/>
                        </a:cubicBezTo>
                        <a:lnTo>
                          <a:pt x="2280719" y="983445"/>
                        </a:lnTo>
                        <a:cubicBezTo>
                          <a:pt x="2321211" y="965913"/>
                          <a:pt x="2347593" y="926131"/>
                          <a:pt x="2347928" y="882007"/>
                        </a:cubicBezTo>
                        <a:cubicBezTo>
                          <a:pt x="2347928" y="882007"/>
                          <a:pt x="2347928" y="878668"/>
                          <a:pt x="2347928" y="876997"/>
                        </a:cubicBezTo>
                        <a:cubicBezTo>
                          <a:pt x="2345840" y="862387"/>
                          <a:pt x="2193055" y="-13412"/>
                          <a:pt x="2114159" y="5791"/>
                        </a:cubicBezTo>
                        <a:cubicBezTo>
                          <a:pt x="2079427" y="18522"/>
                          <a:pt x="2046031" y="34636"/>
                          <a:pt x="2014389" y="53796"/>
                        </a:cubicBezTo>
                        <a:cubicBezTo>
                          <a:pt x="1965798" y="73792"/>
                          <a:pt x="1913743" y="84019"/>
                          <a:pt x="1861187" y="83853"/>
                        </a:cubicBezTo>
                        <a:cubicBezTo>
                          <a:pt x="1488408" y="107229"/>
                          <a:pt x="1114796" y="130606"/>
                          <a:pt x="743687" y="22906"/>
                        </a:cubicBezTo>
                        <a:cubicBezTo>
                          <a:pt x="683575" y="5791"/>
                          <a:pt x="623046" y="-15082"/>
                          <a:pt x="563352" y="14557"/>
                        </a:cubicBezTo>
                        <a:cubicBezTo>
                          <a:pt x="489881" y="50874"/>
                          <a:pt x="419750" y="163167"/>
                          <a:pt x="345445" y="172768"/>
                        </a:cubicBezTo>
                        <a:cubicBezTo>
                          <a:pt x="312509" y="172560"/>
                          <a:pt x="280031" y="165171"/>
                          <a:pt x="250268" y="151062"/>
                        </a:cubicBezTo>
                        <a:cubicBezTo>
                          <a:pt x="190572" y="129772"/>
                          <a:pt x="211028" y="122675"/>
                          <a:pt x="150916" y="128937"/>
                        </a:cubicBezTo>
                        <a:cubicBezTo>
                          <a:pt x="138601" y="129145"/>
                          <a:pt x="127455" y="136242"/>
                          <a:pt x="122112" y="147304"/>
                        </a:cubicBezTo>
                        <a:cubicBezTo>
                          <a:pt x="102074" y="182370"/>
                          <a:pt x="24012" y="592718"/>
                          <a:pt x="636" y="803110"/>
                        </a:cubicBezTo>
                        <a:cubicBezTo>
                          <a:pt x="-4958" y="848945"/>
                          <a:pt x="13325" y="894489"/>
                          <a:pt x="49059" y="923751"/>
                        </a:cubicBezTo>
                        <a:cubicBezTo>
                          <a:pt x="188904" y="1033121"/>
                          <a:pt x="333339" y="1139987"/>
                          <a:pt x="433526" y="1296112"/>
                        </a:cubicBezTo>
                        <a:close/>
                      </a:path>
                    </a:pathLst>
                  </a:custGeom>
                  <a:solidFill>
                    <a:srgbClr val="D1E6F2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任意多边形: 形状 18">
                    <a:extLst>
                      <a:ext uri="{FF2B5EF4-FFF2-40B4-BE49-F238E27FC236}">
                        <a16:creationId xmlns:a16="http://schemas.microsoft.com/office/drawing/2014/main" id="{9E5FAF46-6B49-D9B3-BD0B-D87AB4DB37E5}"/>
                      </a:ext>
                    </a:extLst>
                  </p:cNvPr>
                  <p:cNvSpPr/>
                  <p:nvPr/>
                </p:nvSpPr>
                <p:spPr>
                  <a:xfrm>
                    <a:off x="2977166" y="4286017"/>
                    <a:ext cx="561045" cy="1317455"/>
                  </a:xfrm>
                  <a:custGeom>
                    <a:avLst/>
                    <a:gdLst>
                      <a:gd name="connsiteX0" fmla="*/ 560688 w 561045"/>
                      <a:gd name="connsiteY0" fmla="*/ -348 h 1317455"/>
                      <a:gd name="connsiteX1" fmla="*/ 524371 w 561045"/>
                      <a:gd name="connsiteY1" fmla="*/ 16767 h 1317455"/>
                      <a:gd name="connsiteX2" fmla="*/ 393294 w 561045"/>
                      <a:gd name="connsiteY2" fmla="*/ 46405 h 1317455"/>
                      <a:gd name="connsiteX3" fmla="*/ 304378 w 561045"/>
                      <a:gd name="connsiteY3" fmla="*/ 57259 h 1317455"/>
                      <a:gd name="connsiteX4" fmla="*/ 256372 w 561045"/>
                      <a:gd name="connsiteY4" fmla="*/ 122798 h 1317455"/>
                      <a:gd name="connsiteX5" fmla="*/ 184153 w 561045"/>
                      <a:gd name="connsiteY5" fmla="*/ 227994 h 1317455"/>
                      <a:gd name="connsiteX6" fmla="*/ 206278 w 561045"/>
                      <a:gd name="connsiteY6" fmla="*/ 463015 h 1317455"/>
                      <a:gd name="connsiteX7" fmla="*/ 164533 w 561045"/>
                      <a:gd name="connsiteY7" fmla="*/ 622062 h 1317455"/>
                      <a:gd name="connsiteX8" fmla="*/ 174969 w 561045"/>
                      <a:gd name="connsiteY8" fmla="*/ 751470 h 1317455"/>
                      <a:gd name="connsiteX9" fmla="*/ 77288 w 561045"/>
                      <a:gd name="connsiteY9" fmla="*/ 965201 h 1317455"/>
                      <a:gd name="connsiteX10" fmla="*/ -358 w 561045"/>
                      <a:gd name="connsiteY10" fmla="*/ 1048690 h 1317455"/>
                      <a:gd name="connsiteX11" fmla="*/ 12166 w 561045"/>
                      <a:gd name="connsiteY11" fmla="*/ 1096696 h 1317455"/>
                      <a:gd name="connsiteX12" fmla="*/ 7157 w 561045"/>
                      <a:gd name="connsiteY12" fmla="*/ 1317107 h 1317455"/>
                      <a:gd name="connsiteX13" fmla="*/ 101917 w 561045"/>
                      <a:gd name="connsiteY13" fmla="*/ 1224434 h 1317455"/>
                      <a:gd name="connsiteX14" fmla="*/ 198764 w 561045"/>
                      <a:gd name="connsiteY14" fmla="*/ 1102959 h 1317455"/>
                      <a:gd name="connsiteX15" fmla="*/ 212123 w 561045"/>
                      <a:gd name="connsiteY15" fmla="*/ 955183 h 1317455"/>
                      <a:gd name="connsiteX16" fmla="*/ 337356 w 561045"/>
                      <a:gd name="connsiteY16" fmla="*/ 790710 h 1317455"/>
                      <a:gd name="connsiteX17" fmla="*/ 392458 w 561045"/>
                      <a:gd name="connsiteY17" fmla="*/ 748965 h 1317455"/>
                      <a:gd name="connsiteX18" fmla="*/ 244683 w 561045"/>
                      <a:gd name="connsiteY18" fmla="*/ 611208 h 1317455"/>
                      <a:gd name="connsiteX19" fmla="*/ 328172 w 561045"/>
                      <a:gd name="connsiteY19" fmla="*/ 412505 h 1317455"/>
                      <a:gd name="connsiteX20" fmla="*/ 500994 w 561045"/>
                      <a:gd name="connsiteY20" fmla="*/ 342791 h 1317455"/>
                      <a:gd name="connsiteX21" fmla="*/ 453822 w 561045"/>
                      <a:gd name="connsiteY21" fmla="*/ 272243 h 1317455"/>
                      <a:gd name="connsiteX22" fmla="*/ 543574 w 561045"/>
                      <a:gd name="connsiteY22" fmla="*/ 16767 h 1317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61045" h="1317455">
                        <a:moveTo>
                          <a:pt x="560688" y="-348"/>
                        </a:moveTo>
                        <a:cubicBezTo>
                          <a:pt x="548583" y="5496"/>
                          <a:pt x="536477" y="11758"/>
                          <a:pt x="524371" y="16767"/>
                        </a:cubicBezTo>
                        <a:cubicBezTo>
                          <a:pt x="482250" y="32672"/>
                          <a:pt x="438168" y="42648"/>
                          <a:pt x="393294" y="46405"/>
                        </a:cubicBezTo>
                        <a:lnTo>
                          <a:pt x="304378" y="57259"/>
                        </a:lnTo>
                        <a:cubicBezTo>
                          <a:pt x="289558" y="79968"/>
                          <a:pt x="273528" y="101842"/>
                          <a:pt x="256372" y="122798"/>
                        </a:cubicBezTo>
                        <a:cubicBezTo>
                          <a:pt x="232159" y="152019"/>
                          <a:pt x="189998" y="192094"/>
                          <a:pt x="184153" y="227994"/>
                        </a:cubicBezTo>
                        <a:cubicBezTo>
                          <a:pt x="170378" y="307726"/>
                          <a:pt x="225898" y="373683"/>
                          <a:pt x="206278" y="463015"/>
                        </a:cubicBezTo>
                        <a:cubicBezTo>
                          <a:pt x="196676" y="509353"/>
                          <a:pt x="159106" y="576143"/>
                          <a:pt x="164533" y="622062"/>
                        </a:cubicBezTo>
                        <a:cubicBezTo>
                          <a:pt x="173550" y="664558"/>
                          <a:pt x="177056" y="708055"/>
                          <a:pt x="174969" y="751470"/>
                        </a:cubicBezTo>
                        <a:cubicBezTo>
                          <a:pt x="165494" y="831160"/>
                          <a:pt x="131347" y="905883"/>
                          <a:pt x="77288" y="965201"/>
                        </a:cubicBezTo>
                        <a:cubicBezTo>
                          <a:pt x="52241" y="992753"/>
                          <a:pt x="22602" y="1019887"/>
                          <a:pt x="-358" y="1048690"/>
                        </a:cubicBezTo>
                        <a:cubicBezTo>
                          <a:pt x="2982" y="1048690"/>
                          <a:pt x="1730" y="1060797"/>
                          <a:pt x="12166" y="1096696"/>
                        </a:cubicBezTo>
                        <a:cubicBezTo>
                          <a:pt x="29657" y="1169373"/>
                          <a:pt x="27903" y="1245307"/>
                          <a:pt x="7157" y="1317107"/>
                        </a:cubicBezTo>
                        <a:cubicBezTo>
                          <a:pt x="32914" y="1280748"/>
                          <a:pt x="65014" y="1249356"/>
                          <a:pt x="101917" y="1224434"/>
                        </a:cubicBezTo>
                        <a:lnTo>
                          <a:pt x="198764" y="1102959"/>
                        </a:lnTo>
                        <a:cubicBezTo>
                          <a:pt x="189705" y="1053408"/>
                          <a:pt x="194338" y="1002313"/>
                          <a:pt x="212123" y="955183"/>
                        </a:cubicBezTo>
                        <a:cubicBezTo>
                          <a:pt x="238756" y="890354"/>
                          <a:pt x="281960" y="833623"/>
                          <a:pt x="337356" y="790710"/>
                        </a:cubicBezTo>
                        <a:lnTo>
                          <a:pt x="392458" y="748965"/>
                        </a:lnTo>
                        <a:cubicBezTo>
                          <a:pt x="335435" y="712147"/>
                          <a:pt x="285425" y="665518"/>
                          <a:pt x="244683" y="611208"/>
                        </a:cubicBezTo>
                        <a:cubicBezTo>
                          <a:pt x="202939" y="542748"/>
                          <a:pt x="263468" y="454666"/>
                          <a:pt x="328172" y="412505"/>
                        </a:cubicBezTo>
                        <a:cubicBezTo>
                          <a:pt x="383149" y="383241"/>
                          <a:pt x="441090" y="359907"/>
                          <a:pt x="500994" y="342791"/>
                        </a:cubicBezTo>
                        <a:cubicBezTo>
                          <a:pt x="481291" y="322170"/>
                          <a:pt x="465344" y="298333"/>
                          <a:pt x="453822" y="272243"/>
                        </a:cubicBezTo>
                        <a:cubicBezTo>
                          <a:pt x="416252" y="179570"/>
                          <a:pt x="473442" y="95665"/>
                          <a:pt x="543574" y="16767"/>
                        </a:cubicBezTo>
                        <a:close/>
                      </a:path>
                    </a:pathLst>
                  </a:custGeom>
                  <a:solidFill>
                    <a:srgbClr val="B8DAF1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A8FA8854-415B-95F1-7F1A-98B9766C1C10}"/>
                      </a:ext>
                    </a:extLst>
                  </p:cNvPr>
                  <p:cNvSpPr/>
                  <p:nvPr/>
                </p:nvSpPr>
                <p:spPr>
                  <a:xfrm>
                    <a:off x="1381535" y="3974309"/>
                    <a:ext cx="1287140" cy="2199810"/>
                  </a:xfrm>
                  <a:custGeom>
                    <a:avLst/>
                    <a:gdLst>
                      <a:gd name="connsiteX0" fmla="*/ 1286365 w 1287140"/>
                      <a:gd name="connsiteY0" fmla="*/ 101802 h 2199810"/>
                      <a:gd name="connsiteX1" fmla="*/ 743687 w 1287140"/>
                      <a:gd name="connsiteY1" fmla="*/ 22905 h 2199810"/>
                      <a:gd name="connsiteX2" fmla="*/ 563352 w 1287140"/>
                      <a:gd name="connsiteY2" fmla="*/ 14557 h 2199810"/>
                      <a:gd name="connsiteX3" fmla="*/ 345445 w 1287140"/>
                      <a:gd name="connsiteY3" fmla="*/ 172769 h 2199810"/>
                      <a:gd name="connsiteX4" fmla="*/ 250268 w 1287140"/>
                      <a:gd name="connsiteY4" fmla="*/ 151061 h 2199810"/>
                      <a:gd name="connsiteX5" fmla="*/ 150916 w 1287140"/>
                      <a:gd name="connsiteY5" fmla="*/ 128936 h 2199810"/>
                      <a:gd name="connsiteX6" fmla="*/ 122112 w 1287140"/>
                      <a:gd name="connsiteY6" fmla="*/ 147304 h 2199810"/>
                      <a:gd name="connsiteX7" fmla="*/ 636 w 1287140"/>
                      <a:gd name="connsiteY7" fmla="*/ 803109 h 2199810"/>
                      <a:gd name="connsiteX8" fmla="*/ 49059 w 1287140"/>
                      <a:gd name="connsiteY8" fmla="*/ 923751 h 2199810"/>
                      <a:gd name="connsiteX9" fmla="*/ 433943 w 1287140"/>
                      <a:gd name="connsiteY9" fmla="*/ 1299451 h 2199810"/>
                      <a:gd name="connsiteX10" fmla="*/ 510335 w 1287140"/>
                      <a:gd name="connsiteY10" fmla="*/ 1461420 h 2199810"/>
                      <a:gd name="connsiteX11" fmla="*/ 604260 w 1287140"/>
                      <a:gd name="connsiteY11" fmla="*/ 1516105 h 2199810"/>
                      <a:gd name="connsiteX12" fmla="*/ 610105 w 1287140"/>
                      <a:gd name="connsiteY12" fmla="*/ 1516105 h 2199810"/>
                      <a:gd name="connsiteX13" fmla="*/ 670217 w 1287140"/>
                      <a:gd name="connsiteY13" fmla="*/ 1512765 h 2199810"/>
                      <a:gd name="connsiteX14" fmla="*/ 1045918 w 1287140"/>
                      <a:gd name="connsiteY14" fmla="*/ 1860079 h 2199810"/>
                      <a:gd name="connsiteX15" fmla="*/ 1131493 w 1287140"/>
                      <a:gd name="connsiteY15" fmla="*/ 2122235 h 2199810"/>
                      <a:gd name="connsiteX16" fmla="*/ 1282190 w 1287140"/>
                      <a:gd name="connsiteY16" fmla="*/ 2199462 h 2199810"/>
                      <a:gd name="connsiteX17" fmla="*/ 1286783 w 1287140"/>
                      <a:gd name="connsiteY17" fmla="*/ 2199462 h 2199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87140" h="2199810">
                        <a:moveTo>
                          <a:pt x="1286365" y="101802"/>
                        </a:moveTo>
                        <a:cubicBezTo>
                          <a:pt x="1102856" y="98713"/>
                          <a:pt x="920475" y="72205"/>
                          <a:pt x="743687" y="22905"/>
                        </a:cubicBezTo>
                        <a:cubicBezTo>
                          <a:pt x="683575" y="5791"/>
                          <a:pt x="623046" y="-15082"/>
                          <a:pt x="563352" y="14557"/>
                        </a:cubicBezTo>
                        <a:cubicBezTo>
                          <a:pt x="489881" y="50874"/>
                          <a:pt x="419750" y="163167"/>
                          <a:pt x="345445" y="172769"/>
                        </a:cubicBezTo>
                        <a:cubicBezTo>
                          <a:pt x="312509" y="172560"/>
                          <a:pt x="280031" y="165171"/>
                          <a:pt x="250268" y="151061"/>
                        </a:cubicBezTo>
                        <a:cubicBezTo>
                          <a:pt x="190572" y="129770"/>
                          <a:pt x="211028" y="122675"/>
                          <a:pt x="150916" y="128936"/>
                        </a:cubicBezTo>
                        <a:cubicBezTo>
                          <a:pt x="138601" y="129145"/>
                          <a:pt x="127455" y="136242"/>
                          <a:pt x="122112" y="147304"/>
                        </a:cubicBezTo>
                        <a:cubicBezTo>
                          <a:pt x="102074" y="182369"/>
                          <a:pt x="24012" y="592718"/>
                          <a:pt x="636" y="803109"/>
                        </a:cubicBezTo>
                        <a:cubicBezTo>
                          <a:pt x="-4958" y="848945"/>
                          <a:pt x="13325" y="894487"/>
                          <a:pt x="49059" y="923751"/>
                        </a:cubicBezTo>
                        <a:cubicBezTo>
                          <a:pt x="189320" y="1035208"/>
                          <a:pt x="333757" y="1142074"/>
                          <a:pt x="433943" y="1299451"/>
                        </a:cubicBezTo>
                        <a:cubicBezTo>
                          <a:pt x="463833" y="1351256"/>
                          <a:pt x="489380" y="1405399"/>
                          <a:pt x="510335" y="1461420"/>
                        </a:cubicBezTo>
                        <a:cubicBezTo>
                          <a:pt x="524946" y="1499408"/>
                          <a:pt x="564019" y="1522158"/>
                          <a:pt x="604260" y="1516105"/>
                        </a:cubicBezTo>
                        <a:lnTo>
                          <a:pt x="610105" y="1516105"/>
                        </a:lnTo>
                        <a:cubicBezTo>
                          <a:pt x="629933" y="1512473"/>
                          <a:pt x="650137" y="1511346"/>
                          <a:pt x="670217" y="1512765"/>
                        </a:cubicBezTo>
                        <a:cubicBezTo>
                          <a:pt x="865581" y="1529046"/>
                          <a:pt x="984135" y="1664298"/>
                          <a:pt x="1045918" y="1860079"/>
                        </a:cubicBezTo>
                        <a:cubicBezTo>
                          <a:pt x="1072633" y="1943568"/>
                          <a:pt x="1085158" y="2047512"/>
                          <a:pt x="1131493" y="2122235"/>
                        </a:cubicBezTo>
                        <a:cubicBezTo>
                          <a:pt x="1159463" y="2167319"/>
                          <a:pt x="1222496" y="2184017"/>
                          <a:pt x="1282190" y="2199462"/>
                        </a:cubicBezTo>
                        <a:lnTo>
                          <a:pt x="1286783" y="219946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71B0D8"/>
                      </a:gs>
                      <a:gs pos="96000">
                        <a:srgbClr val="5CA5D2"/>
                      </a:gs>
                    </a:gsLst>
                    <a:lin ang="0" scaled="1"/>
                  </a:gra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C956B662-71E9-99AA-39C6-6F04180E9739}"/>
                      </a:ext>
                    </a:extLst>
                  </p:cNvPr>
                  <p:cNvSpPr/>
                  <p:nvPr/>
                </p:nvSpPr>
                <p:spPr>
                  <a:xfrm>
                    <a:off x="2256715" y="4046404"/>
                    <a:ext cx="773647" cy="2129042"/>
                  </a:xfrm>
                  <a:custGeom>
                    <a:avLst/>
                    <a:gdLst>
                      <a:gd name="connsiteX0" fmla="*/ 499682 w 773647"/>
                      <a:gd name="connsiteY0" fmla="*/ 2046383 h 2129042"/>
                      <a:gd name="connsiteX1" fmla="*/ 521390 w 773647"/>
                      <a:gd name="connsiteY1" fmla="*/ 2000047 h 2129042"/>
                      <a:gd name="connsiteX2" fmla="*/ 644536 w 773647"/>
                      <a:gd name="connsiteY2" fmla="*/ 1712427 h 2129042"/>
                      <a:gd name="connsiteX3" fmla="*/ 647876 w 773647"/>
                      <a:gd name="connsiteY3" fmla="*/ 1565904 h 2129042"/>
                      <a:gd name="connsiteX4" fmla="*/ 561883 w 773647"/>
                      <a:gd name="connsiteY4" fmla="*/ 1454029 h 2129042"/>
                      <a:gd name="connsiteX5" fmla="*/ 546854 w 773647"/>
                      <a:gd name="connsiteY5" fmla="*/ 1155974 h 2129042"/>
                      <a:gd name="connsiteX6" fmla="*/ 669583 w 773647"/>
                      <a:gd name="connsiteY6" fmla="*/ 976054 h 2129042"/>
                      <a:gd name="connsiteX7" fmla="*/ 769769 w 773647"/>
                      <a:gd name="connsiteY7" fmla="*/ 876703 h 2129042"/>
                      <a:gd name="connsiteX8" fmla="*/ 651215 w 773647"/>
                      <a:gd name="connsiteY8" fmla="*/ 636673 h 2129042"/>
                      <a:gd name="connsiteX9" fmla="*/ 628256 w 773647"/>
                      <a:gd name="connsiteY9" fmla="*/ 302717 h 2129042"/>
                      <a:gd name="connsiteX10" fmla="*/ 705900 w 773647"/>
                      <a:gd name="connsiteY10" fmla="*/ 27203 h 2129042"/>
                      <a:gd name="connsiteX11" fmla="*/ 85578 w 773647"/>
                      <a:gd name="connsiteY11" fmla="*/ -348 h 2129042"/>
                      <a:gd name="connsiteX12" fmla="*/ 30893 w 773647"/>
                      <a:gd name="connsiteY12" fmla="*/ 564872 h 2129042"/>
                      <a:gd name="connsiteX13" fmla="*/ 200375 w 773647"/>
                      <a:gd name="connsiteY13" fmla="*/ 1136771 h 2129042"/>
                      <a:gd name="connsiteX14" fmla="*/ 178669 w 773647"/>
                      <a:gd name="connsiteY14" fmla="*/ 1762938 h 2129042"/>
                      <a:gd name="connsiteX15" fmla="*/ 185347 w 773647"/>
                      <a:gd name="connsiteY15" fmla="*/ 1841000 h 2129042"/>
                      <a:gd name="connsiteX16" fmla="*/ 255895 w 773647"/>
                      <a:gd name="connsiteY16" fmla="*/ 2049722 h 2129042"/>
                      <a:gd name="connsiteX17" fmla="*/ 406593 w 773647"/>
                      <a:gd name="connsiteY17" fmla="*/ 2126950 h 2129042"/>
                      <a:gd name="connsiteX18" fmla="*/ 484655 w 773647"/>
                      <a:gd name="connsiteY18" fmla="*/ 2085205 h 2129042"/>
                      <a:gd name="connsiteX19" fmla="*/ 499682 w 773647"/>
                      <a:gd name="connsiteY19" fmla="*/ 2046383 h 212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773647" h="2129042">
                        <a:moveTo>
                          <a:pt x="499682" y="2046383"/>
                        </a:moveTo>
                        <a:cubicBezTo>
                          <a:pt x="506362" y="2030520"/>
                          <a:pt x="513877" y="2015493"/>
                          <a:pt x="521390" y="2000047"/>
                        </a:cubicBezTo>
                        <a:cubicBezTo>
                          <a:pt x="547230" y="1898358"/>
                          <a:pt x="588765" y="1801301"/>
                          <a:pt x="644536" y="1712427"/>
                        </a:cubicBezTo>
                        <a:cubicBezTo>
                          <a:pt x="686280" y="1643966"/>
                          <a:pt x="703814" y="1633530"/>
                          <a:pt x="647876" y="1565904"/>
                        </a:cubicBezTo>
                        <a:cubicBezTo>
                          <a:pt x="615649" y="1531506"/>
                          <a:pt x="586845" y="1494020"/>
                          <a:pt x="561883" y="1454029"/>
                        </a:cubicBezTo>
                        <a:cubicBezTo>
                          <a:pt x="510287" y="1362566"/>
                          <a:pt x="504734" y="1252153"/>
                          <a:pt x="546854" y="1155974"/>
                        </a:cubicBezTo>
                        <a:cubicBezTo>
                          <a:pt x="574281" y="1087846"/>
                          <a:pt x="616150" y="1026440"/>
                          <a:pt x="669583" y="976054"/>
                        </a:cubicBezTo>
                        <a:cubicBezTo>
                          <a:pt x="699221" y="948920"/>
                          <a:pt x="753072" y="915943"/>
                          <a:pt x="769769" y="876703"/>
                        </a:cubicBezTo>
                        <a:cubicBezTo>
                          <a:pt x="795234" y="820766"/>
                          <a:pt x="675010" y="695115"/>
                          <a:pt x="651215" y="636673"/>
                        </a:cubicBezTo>
                        <a:cubicBezTo>
                          <a:pt x="607384" y="530808"/>
                          <a:pt x="599328" y="413548"/>
                          <a:pt x="628256" y="302717"/>
                        </a:cubicBezTo>
                        <a:cubicBezTo>
                          <a:pt x="653303" y="210461"/>
                          <a:pt x="695464" y="122380"/>
                          <a:pt x="705900" y="27203"/>
                        </a:cubicBezTo>
                        <a:cubicBezTo>
                          <a:pt x="498723" y="39100"/>
                          <a:pt x="290877" y="29875"/>
                          <a:pt x="85578" y="-348"/>
                        </a:cubicBezTo>
                        <a:cubicBezTo>
                          <a:pt x="53017" y="206287"/>
                          <a:pt x="-52179" y="350305"/>
                          <a:pt x="30893" y="564872"/>
                        </a:cubicBezTo>
                        <a:cubicBezTo>
                          <a:pt x="103110" y="751470"/>
                          <a:pt x="197871" y="928466"/>
                          <a:pt x="200375" y="1136771"/>
                        </a:cubicBezTo>
                        <a:cubicBezTo>
                          <a:pt x="202880" y="1345076"/>
                          <a:pt x="158631" y="1547954"/>
                          <a:pt x="178669" y="1762938"/>
                        </a:cubicBezTo>
                        <a:cubicBezTo>
                          <a:pt x="181173" y="1788403"/>
                          <a:pt x="183260" y="1814284"/>
                          <a:pt x="185347" y="1841000"/>
                        </a:cubicBezTo>
                        <a:cubicBezTo>
                          <a:pt x="198580" y="1913636"/>
                          <a:pt x="222333" y="1983933"/>
                          <a:pt x="255895" y="2049722"/>
                        </a:cubicBezTo>
                        <a:cubicBezTo>
                          <a:pt x="283864" y="2094807"/>
                          <a:pt x="346899" y="2111504"/>
                          <a:pt x="406593" y="2126950"/>
                        </a:cubicBezTo>
                        <a:cubicBezTo>
                          <a:pt x="439403" y="2134547"/>
                          <a:pt x="472758" y="2116722"/>
                          <a:pt x="484655" y="2085205"/>
                        </a:cubicBezTo>
                        <a:cubicBezTo>
                          <a:pt x="489246" y="2070178"/>
                          <a:pt x="494257" y="2058489"/>
                          <a:pt x="499682" y="2046383"/>
                        </a:cubicBezTo>
                        <a:close/>
                      </a:path>
                    </a:pathLst>
                  </a:custGeom>
                  <a:solidFill>
                    <a:srgbClr val="92C6EA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47D802EB-EA46-9B66-1BE1-C5D3B757FB7F}"/>
                      </a:ext>
                    </a:extLst>
                  </p:cNvPr>
                  <p:cNvSpPr/>
                  <p:nvPr/>
                </p:nvSpPr>
                <p:spPr>
                  <a:xfrm>
                    <a:off x="2552402" y="4153688"/>
                    <a:ext cx="216876" cy="541842"/>
                  </a:xfrm>
                  <a:custGeom>
                    <a:avLst/>
                    <a:gdLst>
                      <a:gd name="connsiteX0" fmla="*/ 23242 w 216876"/>
                      <a:gd name="connsiteY0" fmla="*/ 109440 h 541842"/>
                      <a:gd name="connsiteX1" fmla="*/ 57473 w 216876"/>
                      <a:gd name="connsiteY1" fmla="*/ 342373 h 541842"/>
                      <a:gd name="connsiteX2" fmla="*/ 111740 w 216876"/>
                      <a:gd name="connsiteY2" fmla="*/ 541494 h 541842"/>
                      <a:gd name="connsiteX3" fmla="*/ 160999 w 216876"/>
                      <a:gd name="connsiteY3" fmla="*/ 389127 h 541842"/>
                      <a:gd name="connsiteX4" fmla="*/ 197734 w 216876"/>
                      <a:gd name="connsiteY4" fmla="*/ 297706 h 541842"/>
                      <a:gd name="connsiteX5" fmla="*/ 197734 w 216876"/>
                      <a:gd name="connsiteY5" fmla="*/ 283931 h 541842"/>
                      <a:gd name="connsiteX6" fmla="*/ 107566 w 216876"/>
                      <a:gd name="connsiteY6" fmla="*/ -348 h 541842"/>
                      <a:gd name="connsiteX7" fmla="*/ 23242 w 216876"/>
                      <a:gd name="connsiteY7" fmla="*/ 109440 h 541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6876" h="541842">
                        <a:moveTo>
                          <a:pt x="23242" y="109440"/>
                        </a:moveTo>
                        <a:cubicBezTo>
                          <a:pt x="-28104" y="210461"/>
                          <a:pt x="14058" y="249283"/>
                          <a:pt x="57473" y="342373"/>
                        </a:cubicBezTo>
                        <a:cubicBezTo>
                          <a:pt x="86693" y="405199"/>
                          <a:pt x="105020" y="472533"/>
                          <a:pt x="111740" y="541494"/>
                        </a:cubicBezTo>
                        <a:cubicBezTo>
                          <a:pt x="128856" y="491401"/>
                          <a:pt x="143049" y="439221"/>
                          <a:pt x="160999" y="389127"/>
                        </a:cubicBezTo>
                        <a:cubicBezTo>
                          <a:pt x="173105" y="358654"/>
                          <a:pt x="185211" y="328180"/>
                          <a:pt x="197734" y="297706"/>
                        </a:cubicBezTo>
                        <a:cubicBezTo>
                          <a:pt x="222781" y="321376"/>
                          <a:pt x="222781" y="316784"/>
                          <a:pt x="197734" y="283931"/>
                        </a:cubicBezTo>
                        <a:cubicBezTo>
                          <a:pt x="148934" y="196184"/>
                          <a:pt x="118253" y="99504"/>
                          <a:pt x="107566" y="-348"/>
                        </a:cubicBezTo>
                        <a:cubicBezTo>
                          <a:pt x="74337" y="32003"/>
                          <a:pt x="45910" y="68988"/>
                          <a:pt x="23242" y="109440"/>
                        </a:cubicBezTo>
                        <a:close/>
                      </a:path>
                    </a:pathLst>
                  </a:custGeom>
                  <a:solidFill>
                    <a:srgbClr val="79B9E5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9FE12079-8FD1-A7A7-CB24-48ACD5E159AA}"/>
                      </a:ext>
                    </a:extLst>
                  </p:cNvPr>
                  <p:cNvSpPr/>
                  <p:nvPr/>
                </p:nvSpPr>
                <p:spPr>
                  <a:xfrm>
                    <a:off x="2549446" y="5192707"/>
                    <a:ext cx="203622" cy="769768"/>
                  </a:xfrm>
                  <a:custGeom>
                    <a:avLst/>
                    <a:gdLst>
                      <a:gd name="connsiteX0" fmla="*/ 199022 w 203622"/>
                      <a:gd name="connsiteY0" fmla="*/ 312319 h 769768"/>
                      <a:gd name="connsiteX1" fmla="*/ 165208 w 203622"/>
                      <a:gd name="connsiteY1" fmla="*/ -348 h 769768"/>
                      <a:gd name="connsiteX2" fmla="*/ 1152 w 203622"/>
                      <a:gd name="connsiteY2" fmla="*/ 218393 h 769768"/>
                      <a:gd name="connsiteX3" fmla="*/ 47489 w 203622"/>
                      <a:gd name="connsiteY3" fmla="*/ 548175 h 769768"/>
                      <a:gd name="connsiteX4" fmla="*/ 14093 w 203622"/>
                      <a:gd name="connsiteY4" fmla="*/ 736025 h 769768"/>
                      <a:gd name="connsiteX5" fmla="*/ 17015 w 203622"/>
                      <a:gd name="connsiteY5" fmla="*/ 769420 h 769768"/>
                      <a:gd name="connsiteX6" fmla="*/ 123881 w 203622"/>
                      <a:gd name="connsiteY6" fmla="*/ 611626 h 769768"/>
                      <a:gd name="connsiteX7" fmla="*/ 199022 w 203622"/>
                      <a:gd name="connsiteY7" fmla="*/ 312319 h 769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3622" h="769768">
                        <a:moveTo>
                          <a:pt x="199022" y="312319"/>
                        </a:moveTo>
                        <a:cubicBezTo>
                          <a:pt x="176062" y="211296"/>
                          <a:pt x="148510" y="103596"/>
                          <a:pt x="165208" y="-348"/>
                        </a:cubicBezTo>
                        <a:cubicBezTo>
                          <a:pt x="92155" y="70618"/>
                          <a:pt x="-14293" y="180406"/>
                          <a:pt x="1152" y="218393"/>
                        </a:cubicBezTo>
                        <a:cubicBezTo>
                          <a:pt x="48866" y="321334"/>
                          <a:pt x="64979" y="436091"/>
                          <a:pt x="47489" y="548175"/>
                        </a:cubicBezTo>
                        <a:cubicBezTo>
                          <a:pt x="37470" y="606617"/>
                          <a:pt x="9501" y="676747"/>
                          <a:pt x="14093" y="736025"/>
                        </a:cubicBezTo>
                        <a:cubicBezTo>
                          <a:pt x="14219" y="747212"/>
                          <a:pt x="15178" y="758358"/>
                          <a:pt x="17015" y="769420"/>
                        </a:cubicBezTo>
                        <a:cubicBezTo>
                          <a:pt x="81719" y="748548"/>
                          <a:pt x="106766" y="678835"/>
                          <a:pt x="123881" y="611626"/>
                        </a:cubicBezTo>
                        <a:cubicBezTo>
                          <a:pt x="148093" y="516866"/>
                          <a:pt x="221563" y="410835"/>
                          <a:pt x="199022" y="312319"/>
                        </a:cubicBezTo>
                        <a:close/>
                      </a:path>
                    </a:pathLst>
                  </a:custGeom>
                  <a:solidFill>
                    <a:srgbClr val="79B9E5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任意多边形: 形状 25">
                    <a:extLst>
                      <a:ext uri="{FF2B5EF4-FFF2-40B4-BE49-F238E27FC236}">
                        <a16:creationId xmlns:a16="http://schemas.microsoft.com/office/drawing/2014/main" id="{EEA4E911-B360-A871-5F43-B3E421748539}"/>
                      </a:ext>
                    </a:extLst>
                  </p:cNvPr>
                  <p:cNvSpPr/>
                  <p:nvPr/>
                </p:nvSpPr>
                <p:spPr>
                  <a:xfrm>
                    <a:off x="1382369" y="3975978"/>
                    <a:ext cx="2352460" cy="2201897"/>
                  </a:xfrm>
                  <a:custGeom>
                    <a:avLst/>
                    <a:gdLst>
                      <a:gd name="connsiteX0" fmla="*/ 2346675 w 2352460"/>
                      <a:gd name="connsiteY0" fmla="*/ 875328 h 2201898"/>
                      <a:gd name="connsiteX1" fmla="*/ 2112906 w 2352460"/>
                      <a:gd name="connsiteY1" fmla="*/ 4121 h 2201898"/>
                      <a:gd name="connsiteX2" fmla="*/ 2013137 w 2352460"/>
                      <a:gd name="connsiteY2" fmla="*/ 52127 h 2201898"/>
                      <a:gd name="connsiteX3" fmla="*/ 1859935 w 2352460"/>
                      <a:gd name="connsiteY3" fmla="*/ 82183 h 2201898"/>
                      <a:gd name="connsiteX4" fmla="*/ 1580246 w 2352460"/>
                      <a:gd name="connsiteY4" fmla="*/ 97629 h 2201898"/>
                      <a:gd name="connsiteX5" fmla="*/ 1580246 w 2352460"/>
                      <a:gd name="connsiteY5" fmla="*/ 97629 h 2201898"/>
                      <a:gd name="connsiteX6" fmla="*/ 1273008 w 2352460"/>
                      <a:gd name="connsiteY6" fmla="*/ 99715 h 2201898"/>
                      <a:gd name="connsiteX7" fmla="*/ 1261319 w 2352460"/>
                      <a:gd name="connsiteY7" fmla="*/ 99715 h 2201898"/>
                      <a:gd name="connsiteX8" fmla="*/ 1200789 w 2352460"/>
                      <a:gd name="connsiteY8" fmla="*/ 96793 h 2201898"/>
                      <a:gd name="connsiteX9" fmla="*/ 1179917 w 2352460"/>
                      <a:gd name="connsiteY9" fmla="*/ 96793 h 2201898"/>
                      <a:gd name="connsiteX10" fmla="*/ 1126902 w 2352460"/>
                      <a:gd name="connsiteY10" fmla="*/ 92619 h 2201898"/>
                      <a:gd name="connsiteX11" fmla="*/ 1103525 w 2352460"/>
                      <a:gd name="connsiteY11" fmla="*/ 90531 h 2201898"/>
                      <a:gd name="connsiteX12" fmla="*/ 1051761 w 2352460"/>
                      <a:gd name="connsiteY12" fmla="*/ 84688 h 2201898"/>
                      <a:gd name="connsiteX13" fmla="*/ 1029637 w 2352460"/>
                      <a:gd name="connsiteY13" fmla="*/ 82183 h 2201898"/>
                      <a:gd name="connsiteX14" fmla="*/ 972447 w 2352460"/>
                      <a:gd name="connsiteY14" fmla="*/ 73834 h 2201898"/>
                      <a:gd name="connsiteX15" fmla="*/ 947400 w 2352460"/>
                      <a:gd name="connsiteY15" fmla="*/ 69659 h 2201898"/>
                      <a:gd name="connsiteX16" fmla="*/ 922354 w 2352460"/>
                      <a:gd name="connsiteY16" fmla="*/ 65068 h 2201898"/>
                      <a:gd name="connsiteX17" fmla="*/ 880610 w 2352460"/>
                      <a:gd name="connsiteY17" fmla="*/ 56719 h 2201898"/>
                      <a:gd name="connsiteX18" fmla="*/ 844292 w 2352460"/>
                      <a:gd name="connsiteY18" fmla="*/ 48787 h 2201898"/>
                      <a:gd name="connsiteX19" fmla="*/ 812148 w 2352460"/>
                      <a:gd name="connsiteY19" fmla="*/ 41273 h 2201898"/>
                      <a:gd name="connsiteX20" fmla="*/ 743688 w 2352460"/>
                      <a:gd name="connsiteY20" fmla="*/ 22906 h 2201898"/>
                      <a:gd name="connsiteX21" fmla="*/ 563352 w 2352460"/>
                      <a:gd name="connsiteY21" fmla="*/ 14557 h 2201898"/>
                      <a:gd name="connsiteX22" fmla="*/ 345445 w 2352460"/>
                      <a:gd name="connsiteY22" fmla="*/ 172768 h 2201898"/>
                      <a:gd name="connsiteX23" fmla="*/ 250268 w 2352460"/>
                      <a:gd name="connsiteY23" fmla="*/ 151061 h 2201898"/>
                      <a:gd name="connsiteX24" fmla="*/ 150916 w 2352460"/>
                      <a:gd name="connsiteY24" fmla="*/ 128937 h 2201898"/>
                      <a:gd name="connsiteX25" fmla="*/ 122112 w 2352460"/>
                      <a:gd name="connsiteY25" fmla="*/ 147305 h 2201898"/>
                      <a:gd name="connsiteX26" fmla="*/ 636 w 2352460"/>
                      <a:gd name="connsiteY26" fmla="*/ 803110 h 2201898"/>
                      <a:gd name="connsiteX27" fmla="*/ 49059 w 2352460"/>
                      <a:gd name="connsiteY27" fmla="*/ 923752 h 2201898"/>
                      <a:gd name="connsiteX28" fmla="*/ 257782 w 2352460"/>
                      <a:gd name="connsiteY28" fmla="*/ 1094069 h 2201898"/>
                      <a:gd name="connsiteX29" fmla="*/ 352541 w 2352460"/>
                      <a:gd name="connsiteY29" fmla="*/ 1189664 h 2201898"/>
                      <a:gd name="connsiteX30" fmla="*/ 436030 w 2352460"/>
                      <a:gd name="connsiteY30" fmla="*/ 1298200 h 2201898"/>
                      <a:gd name="connsiteX31" fmla="*/ 477775 w 2352460"/>
                      <a:gd name="connsiteY31" fmla="*/ 1377514 h 2201898"/>
                      <a:gd name="connsiteX32" fmla="*/ 512423 w 2352460"/>
                      <a:gd name="connsiteY32" fmla="*/ 1461003 h 2201898"/>
                      <a:gd name="connsiteX33" fmla="*/ 591737 w 2352460"/>
                      <a:gd name="connsiteY33" fmla="*/ 1516941 h 2201898"/>
                      <a:gd name="connsiteX34" fmla="*/ 606348 w 2352460"/>
                      <a:gd name="connsiteY34" fmla="*/ 1516941 h 2201898"/>
                      <a:gd name="connsiteX35" fmla="*/ 612192 w 2352460"/>
                      <a:gd name="connsiteY35" fmla="*/ 1516941 h 2201898"/>
                      <a:gd name="connsiteX36" fmla="*/ 672304 w 2352460"/>
                      <a:gd name="connsiteY36" fmla="*/ 1513600 h 2201898"/>
                      <a:gd name="connsiteX37" fmla="*/ 1048004 w 2352460"/>
                      <a:gd name="connsiteY37" fmla="*/ 1860915 h 2201898"/>
                      <a:gd name="connsiteX38" fmla="*/ 1063033 w 2352460"/>
                      <a:gd name="connsiteY38" fmla="*/ 1915183 h 2201898"/>
                      <a:gd name="connsiteX39" fmla="*/ 1063033 w 2352460"/>
                      <a:gd name="connsiteY39" fmla="*/ 1915183 h 2201898"/>
                      <a:gd name="connsiteX40" fmla="*/ 1092671 w 2352460"/>
                      <a:gd name="connsiteY40" fmla="*/ 2027893 h 2201898"/>
                      <a:gd name="connsiteX41" fmla="*/ 1094759 w 2352460"/>
                      <a:gd name="connsiteY41" fmla="*/ 2033320 h 2201898"/>
                      <a:gd name="connsiteX42" fmla="*/ 1103107 w 2352460"/>
                      <a:gd name="connsiteY42" fmla="*/ 2057531 h 2201898"/>
                      <a:gd name="connsiteX43" fmla="*/ 1106448 w 2352460"/>
                      <a:gd name="connsiteY43" fmla="*/ 2066715 h 2201898"/>
                      <a:gd name="connsiteX44" fmla="*/ 1115214 w 2352460"/>
                      <a:gd name="connsiteY44" fmla="*/ 2087587 h 2201898"/>
                      <a:gd name="connsiteX45" fmla="*/ 1118970 w 2352460"/>
                      <a:gd name="connsiteY45" fmla="*/ 2096354 h 2201898"/>
                      <a:gd name="connsiteX46" fmla="*/ 1133581 w 2352460"/>
                      <a:gd name="connsiteY46" fmla="*/ 2123070 h 2201898"/>
                      <a:gd name="connsiteX47" fmla="*/ 1160715 w 2352460"/>
                      <a:gd name="connsiteY47" fmla="*/ 2151874 h 2201898"/>
                      <a:gd name="connsiteX48" fmla="*/ 1285948 w 2352460"/>
                      <a:gd name="connsiteY48" fmla="*/ 2200298 h 2201898"/>
                      <a:gd name="connsiteX49" fmla="*/ 1309743 w 2352460"/>
                      <a:gd name="connsiteY49" fmla="*/ 2200298 h 2201898"/>
                      <a:gd name="connsiteX50" fmla="*/ 1321431 w 2352460"/>
                      <a:gd name="connsiteY50" fmla="*/ 2197793 h 2201898"/>
                      <a:gd name="connsiteX51" fmla="*/ 1341886 w 2352460"/>
                      <a:gd name="connsiteY51" fmla="*/ 2186522 h 2201898"/>
                      <a:gd name="connsiteX52" fmla="*/ 1364010 w 2352460"/>
                      <a:gd name="connsiteY52" fmla="*/ 2156466 h 2201898"/>
                      <a:gd name="connsiteX53" fmla="*/ 1379039 w 2352460"/>
                      <a:gd name="connsiteY53" fmla="*/ 2120565 h 2201898"/>
                      <a:gd name="connsiteX54" fmla="*/ 1532658 w 2352460"/>
                      <a:gd name="connsiteY54" fmla="*/ 1856740 h 2201898"/>
                      <a:gd name="connsiteX55" fmla="*/ 1958034 w 2352460"/>
                      <a:gd name="connsiteY55" fmla="*/ 1383776 h 2201898"/>
                      <a:gd name="connsiteX56" fmla="*/ 2172600 w 2352460"/>
                      <a:gd name="connsiteY56" fmla="*/ 1231825 h 2201898"/>
                      <a:gd name="connsiteX57" fmla="*/ 2188881 w 2352460"/>
                      <a:gd name="connsiteY57" fmla="*/ 1199265 h 2201898"/>
                      <a:gd name="connsiteX58" fmla="*/ 2225617 w 2352460"/>
                      <a:gd name="connsiteY58" fmla="*/ 1081963 h 2201898"/>
                      <a:gd name="connsiteX59" fmla="*/ 2272787 w 2352460"/>
                      <a:gd name="connsiteY59" fmla="*/ 993047 h 2201898"/>
                      <a:gd name="connsiteX60" fmla="*/ 2284893 w 2352460"/>
                      <a:gd name="connsiteY60" fmla="*/ 985533 h 2201898"/>
                      <a:gd name="connsiteX61" fmla="*/ 2352102 w 2352460"/>
                      <a:gd name="connsiteY61" fmla="*/ 884094 h 2201898"/>
                      <a:gd name="connsiteX62" fmla="*/ 2346675 w 2352460"/>
                      <a:gd name="connsiteY62" fmla="*/ 875328 h 2201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2352460" h="2201898">
                        <a:moveTo>
                          <a:pt x="2346675" y="875328"/>
                        </a:moveTo>
                        <a:cubicBezTo>
                          <a:pt x="2344587" y="860717"/>
                          <a:pt x="2191804" y="-15082"/>
                          <a:pt x="2112906" y="4121"/>
                        </a:cubicBezTo>
                        <a:cubicBezTo>
                          <a:pt x="2078175" y="16853"/>
                          <a:pt x="2044780" y="32966"/>
                          <a:pt x="2013137" y="52127"/>
                        </a:cubicBezTo>
                        <a:cubicBezTo>
                          <a:pt x="1964547" y="72123"/>
                          <a:pt x="1912491" y="82350"/>
                          <a:pt x="1859935" y="82183"/>
                        </a:cubicBezTo>
                        <a:cubicBezTo>
                          <a:pt x="1766844" y="88027"/>
                          <a:pt x="1673755" y="93872"/>
                          <a:pt x="1580246" y="97629"/>
                        </a:cubicBezTo>
                        <a:lnTo>
                          <a:pt x="1580246" y="97629"/>
                        </a:lnTo>
                        <a:cubicBezTo>
                          <a:pt x="1477973" y="101385"/>
                          <a:pt x="1375281" y="103056"/>
                          <a:pt x="1273008" y="99715"/>
                        </a:cubicBezTo>
                        <a:lnTo>
                          <a:pt x="1261319" y="99715"/>
                        </a:lnTo>
                        <a:lnTo>
                          <a:pt x="1200789" y="96793"/>
                        </a:lnTo>
                        <a:lnTo>
                          <a:pt x="1179917" y="96793"/>
                        </a:lnTo>
                        <a:lnTo>
                          <a:pt x="1126902" y="92619"/>
                        </a:lnTo>
                        <a:lnTo>
                          <a:pt x="1103525" y="90531"/>
                        </a:lnTo>
                        <a:lnTo>
                          <a:pt x="1051761" y="84688"/>
                        </a:lnTo>
                        <a:lnTo>
                          <a:pt x="1029637" y="82183"/>
                        </a:lnTo>
                        <a:lnTo>
                          <a:pt x="972447" y="73834"/>
                        </a:lnTo>
                        <a:lnTo>
                          <a:pt x="947400" y="69659"/>
                        </a:lnTo>
                        <a:lnTo>
                          <a:pt x="922354" y="65068"/>
                        </a:lnTo>
                        <a:cubicBezTo>
                          <a:pt x="907743" y="62563"/>
                          <a:pt x="893550" y="60059"/>
                          <a:pt x="880610" y="56719"/>
                        </a:cubicBezTo>
                        <a:lnTo>
                          <a:pt x="844292" y="48787"/>
                        </a:lnTo>
                        <a:lnTo>
                          <a:pt x="812148" y="41273"/>
                        </a:lnTo>
                        <a:cubicBezTo>
                          <a:pt x="789189" y="35846"/>
                          <a:pt x="766229" y="29585"/>
                          <a:pt x="743688" y="22906"/>
                        </a:cubicBezTo>
                        <a:cubicBezTo>
                          <a:pt x="683576" y="5790"/>
                          <a:pt x="623046" y="-15082"/>
                          <a:pt x="563352" y="14557"/>
                        </a:cubicBezTo>
                        <a:cubicBezTo>
                          <a:pt x="489881" y="50875"/>
                          <a:pt x="419750" y="163168"/>
                          <a:pt x="345445" y="172768"/>
                        </a:cubicBezTo>
                        <a:cubicBezTo>
                          <a:pt x="312509" y="172559"/>
                          <a:pt x="280031" y="165170"/>
                          <a:pt x="250268" y="151061"/>
                        </a:cubicBezTo>
                        <a:cubicBezTo>
                          <a:pt x="190574" y="129771"/>
                          <a:pt x="211028" y="122676"/>
                          <a:pt x="150916" y="128937"/>
                        </a:cubicBezTo>
                        <a:cubicBezTo>
                          <a:pt x="138601" y="129146"/>
                          <a:pt x="127455" y="136242"/>
                          <a:pt x="122112" y="147305"/>
                        </a:cubicBezTo>
                        <a:cubicBezTo>
                          <a:pt x="102074" y="182370"/>
                          <a:pt x="24012" y="592717"/>
                          <a:pt x="636" y="803110"/>
                        </a:cubicBezTo>
                        <a:cubicBezTo>
                          <a:pt x="-4958" y="848945"/>
                          <a:pt x="13327" y="894488"/>
                          <a:pt x="49059" y="923752"/>
                        </a:cubicBezTo>
                        <a:cubicBezTo>
                          <a:pt x="119190" y="979689"/>
                          <a:pt x="190156" y="1033957"/>
                          <a:pt x="257782" y="1094069"/>
                        </a:cubicBezTo>
                        <a:cubicBezTo>
                          <a:pt x="290760" y="1124543"/>
                          <a:pt x="322486" y="1155851"/>
                          <a:pt x="352541" y="1189664"/>
                        </a:cubicBezTo>
                        <a:cubicBezTo>
                          <a:pt x="383099" y="1223644"/>
                          <a:pt x="411025" y="1259961"/>
                          <a:pt x="436030" y="1298200"/>
                        </a:cubicBezTo>
                        <a:cubicBezTo>
                          <a:pt x="451726" y="1323664"/>
                          <a:pt x="465712" y="1350172"/>
                          <a:pt x="477775" y="1377514"/>
                        </a:cubicBezTo>
                        <a:cubicBezTo>
                          <a:pt x="489881" y="1404648"/>
                          <a:pt x="500735" y="1432616"/>
                          <a:pt x="512423" y="1461003"/>
                        </a:cubicBezTo>
                        <a:cubicBezTo>
                          <a:pt x="525280" y="1493856"/>
                          <a:pt x="556505" y="1515855"/>
                          <a:pt x="591737" y="1516941"/>
                        </a:cubicBezTo>
                        <a:lnTo>
                          <a:pt x="606348" y="1516941"/>
                        </a:lnTo>
                        <a:lnTo>
                          <a:pt x="612192" y="1516941"/>
                        </a:lnTo>
                        <a:cubicBezTo>
                          <a:pt x="632021" y="1513309"/>
                          <a:pt x="652225" y="1512181"/>
                          <a:pt x="672304" y="1513600"/>
                        </a:cubicBezTo>
                        <a:cubicBezTo>
                          <a:pt x="867669" y="1529881"/>
                          <a:pt x="986223" y="1665133"/>
                          <a:pt x="1048004" y="1860915"/>
                        </a:cubicBezTo>
                        <a:cubicBezTo>
                          <a:pt x="1053849" y="1878448"/>
                          <a:pt x="1058440" y="1896816"/>
                          <a:pt x="1063033" y="1915183"/>
                        </a:cubicBezTo>
                        <a:lnTo>
                          <a:pt x="1063033" y="1915183"/>
                        </a:lnTo>
                        <a:cubicBezTo>
                          <a:pt x="1072633" y="1952335"/>
                          <a:pt x="1081401" y="1990741"/>
                          <a:pt x="1092671" y="2027893"/>
                        </a:cubicBezTo>
                        <a:cubicBezTo>
                          <a:pt x="1092671" y="2027893"/>
                          <a:pt x="1092671" y="2031649"/>
                          <a:pt x="1094759" y="2033320"/>
                        </a:cubicBezTo>
                        <a:cubicBezTo>
                          <a:pt x="1097264" y="2041669"/>
                          <a:pt x="1100185" y="2049601"/>
                          <a:pt x="1103107" y="2057531"/>
                        </a:cubicBezTo>
                        <a:cubicBezTo>
                          <a:pt x="1103984" y="2060662"/>
                          <a:pt x="1105069" y="2063751"/>
                          <a:pt x="1106448" y="2066715"/>
                        </a:cubicBezTo>
                        <a:cubicBezTo>
                          <a:pt x="1108952" y="2073812"/>
                          <a:pt x="1112291" y="2080909"/>
                          <a:pt x="1115214" y="2087587"/>
                        </a:cubicBezTo>
                        <a:lnTo>
                          <a:pt x="1118970" y="2096354"/>
                        </a:lnTo>
                        <a:cubicBezTo>
                          <a:pt x="1123562" y="2105538"/>
                          <a:pt x="1128572" y="2114722"/>
                          <a:pt x="1133581" y="2123070"/>
                        </a:cubicBezTo>
                        <a:cubicBezTo>
                          <a:pt x="1140719" y="2134300"/>
                          <a:pt x="1149903" y="2144068"/>
                          <a:pt x="1160715" y="2151874"/>
                        </a:cubicBezTo>
                        <a:cubicBezTo>
                          <a:pt x="1198994" y="2175877"/>
                          <a:pt x="1241490" y="2192324"/>
                          <a:pt x="1285948" y="2200298"/>
                        </a:cubicBezTo>
                        <a:cubicBezTo>
                          <a:pt x="1293796" y="2201968"/>
                          <a:pt x="1301894" y="2201968"/>
                          <a:pt x="1309743" y="2200298"/>
                        </a:cubicBezTo>
                        <a:cubicBezTo>
                          <a:pt x="1313709" y="2199922"/>
                          <a:pt x="1317632" y="2199045"/>
                          <a:pt x="1321431" y="2197793"/>
                        </a:cubicBezTo>
                        <a:cubicBezTo>
                          <a:pt x="1328861" y="2195288"/>
                          <a:pt x="1335791" y="2191489"/>
                          <a:pt x="1341886" y="2186522"/>
                        </a:cubicBezTo>
                        <a:cubicBezTo>
                          <a:pt x="1351737" y="2178591"/>
                          <a:pt x="1359335" y="2168238"/>
                          <a:pt x="1364010" y="2156466"/>
                        </a:cubicBezTo>
                        <a:cubicBezTo>
                          <a:pt x="1368603" y="2144360"/>
                          <a:pt x="1373612" y="2132672"/>
                          <a:pt x="1379039" y="2120565"/>
                        </a:cubicBezTo>
                        <a:cubicBezTo>
                          <a:pt x="1420115" y="2027100"/>
                          <a:pt x="1471628" y="1938601"/>
                          <a:pt x="1532658" y="1856740"/>
                        </a:cubicBezTo>
                        <a:cubicBezTo>
                          <a:pt x="1659978" y="1685171"/>
                          <a:pt x="1814016" y="1538231"/>
                          <a:pt x="1958034" y="1383776"/>
                        </a:cubicBezTo>
                        <a:cubicBezTo>
                          <a:pt x="2022738" y="1314480"/>
                          <a:pt x="2112906" y="1312810"/>
                          <a:pt x="2172600" y="1231825"/>
                        </a:cubicBezTo>
                        <a:cubicBezTo>
                          <a:pt x="2179489" y="1221765"/>
                          <a:pt x="2184998" y="1210828"/>
                          <a:pt x="2188881" y="1199265"/>
                        </a:cubicBezTo>
                        <a:cubicBezTo>
                          <a:pt x="2202240" y="1160443"/>
                          <a:pt x="2212676" y="1120786"/>
                          <a:pt x="2225617" y="1081963"/>
                        </a:cubicBezTo>
                        <a:cubicBezTo>
                          <a:pt x="2232045" y="1048276"/>
                          <a:pt x="2248493" y="1017259"/>
                          <a:pt x="2272787" y="993047"/>
                        </a:cubicBezTo>
                        <a:lnTo>
                          <a:pt x="2284893" y="985533"/>
                        </a:lnTo>
                        <a:cubicBezTo>
                          <a:pt x="2325385" y="968001"/>
                          <a:pt x="2351769" y="928218"/>
                          <a:pt x="2352102" y="884094"/>
                        </a:cubicBezTo>
                        <a:cubicBezTo>
                          <a:pt x="2352102" y="884094"/>
                          <a:pt x="2346675" y="876997"/>
                          <a:pt x="2346675" y="875328"/>
                        </a:cubicBezTo>
                        <a:close/>
                      </a:path>
                    </a:pathLst>
                  </a:custGeom>
                  <a:solidFill>
                    <a:srgbClr val="1283B1">
                      <a:alpha val="55000"/>
                    </a:srgbClr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6" name="任意多边形: 形状 205">
                    <a:extLst>
                      <a:ext uri="{FF2B5EF4-FFF2-40B4-BE49-F238E27FC236}">
                        <a16:creationId xmlns:a16="http://schemas.microsoft.com/office/drawing/2014/main" id="{CFC1EFA3-CEE4-D5ED-D077-508801CC3576}"/>
                      </a:ext>
                    </a:extLst>
                  </p:cNvPr>
                  <p:cNvSpPr/>
                  <p:nvPr/>
                </p:nvSpPr>
                <p:spPr>
                  <a:xfrm>
                    <a:off x="1373526" y="2743142"/>
                    <a:ext cx="2354925" cy="1434481"/>
                  </a:xfrm>
                  <a:custGeom>
                    <a:avLst/>
                    <a:gdLst>
                      <a:gd name="connsiteX0" fmla="*/ 882356 w 2354925"/>
                      <a:gd name="connsiteY0" fmla="*/ 177066 h 1434481"/>
                      <a:gd name="connsiteX1" fmla="*/ 784674 w 2354925"/>
                      <a:gd name="connsiteY1" fmla="*/ 399981 h 1434481"/>
                      <a:gd name="connsiteX2" fmla="*/ 631472 w 2354925"/>
                      <a:gd name="connsiteY2" fmla="*/ 525214 h 1434481"/>
                      <a:gd name="connsiteX3" fmla="*/ 479523 w 2354925"/>
                      <a:gd name="connsiteY3" fmla="*/ 703463 h 1434481"/>
                      <a:gd name="connsiteX4" fmla="*/ 419828 w 2354925"/>
                      <a:gd name="connsiteY4" fmla="*/ 732684 h 1434481"/>
                      <a:gd name="connsiteX5" fmla="*/ 336339 w 2354925"/>
                      <a:gd name="connsiteY5" fmla="*/ 829950 h 1434481"/>
                      <a:gd name="connsiteX6" fmla="*/ 80445 w 2354925"/>
                      <a:gd name="connsiteY6" fmla="*/ 1038672 h 1434481"/>
                      <a:gd name="connsiteX7" fmla="*/ 1966 w 2354925"/>
                      <a:gd name="connsiteY7" fmla="*/ 1082921 h 1434481"/>
                      <a:gd name="connsiteX8" fmla="*/ 127199 w 2354925"/>
                      <a:gd name="connsiteY8" fmla="*/ 1378471 h 1434481"/>
                      <a:gd name="connsiteX9" fmla="*/ 156003 w 2354925"/>
                      <a:gd name="connsiteY9" fmla="*/ 1385151 h 1434481"/>
                      <a:gd name="connsiteX10" fmla="*/ 255355 w 2354925"/>
                      <a:gd name="connsiteY10" fmla="*/ 1376801 h 1434481"/>
                      <a:gd name="connsiteX11" fmla="*/ 350532 w 2354925"/>
                      <a:gd name="connsiteY11" fmla="*/ 1368453 h 1434481"/>
                      <a:gd name="connsiteX12" fmla="*/ 568438 w 2354925"/>
                      <a:gd name="connsiteY12" fmla="*/ 1428982 h 1434481"/>
                      <a:gd name="connsiteX13" fmla="*/ 748775 w 2354925"/>
                      <a:gd name="connsiteY13" fmla="*/ 1425643 h 1434481"/>
                      <a:gd name="connsiteX14" fmla="*/ 1866274 w 2354925"/>
                      <a:gd name="connsiteY14" fmla="*/ 1402266 h 1434481"/>
                      <a:gd name="connsiteX15" fmla="*/ 2019475 w 2354925"/>
                      <a:gd name="connsiteY15" fmla="*/ 1413955 h 1434481"/>
                      <a:gd name="connsiteX16" fmla="*/ 2119245 w 2354925"/>
                      <a:gd name="connsiteY16" fmla="*/ 1432322 h 1434481"/>
                      <a:gd name="connsiteX17" fmla="*/ 2353015 w 2354925"/>
                      <a:gd name="connsiteY17" fmla="*/ 1098366 h 1434481"/>
                      <a:gd name="connsiteX18" fmla="*/ 2315027 w 2354925"/>
                      <a:gd name="connsiteY18" fmla="*/ 1059127 h 1434481"/>
                      <a:gd name="connsiteX19" fmla="*/ 2141370 w 2354925"/>
                      <a:gd name="connsiteY19" fmla="*/ 983569 h 1434481"/>
                      <a:gd name="connsiteX20" fmla="*/ 2101712 w 2354925"/>
                      <a:gd name="connsiteY20" fmla="*/ 896740 h 1434481"/>
                      <a:gd name="connsiteX21" fmla="*/ 1950181 w 2354925"/>
                      <a:gd name="connsiteY21" fmla="*/ 830366 h 1434481"/>
                      <a:gd name="connsiteX22" fmla="*/ 1603283 w 2354925"/>
                      <a:gd name="connsiteY22" fmla="*/ 465938 h 1434481"/>
                      <a:gd name="connsiteX23" fmla="*/ 1526891 w 2354925"/>
                      <a:gd name="connsiteY23" fmla="*/ 417931 h 1434481"/>
                      <a:gd name="connsiteX24" fmla="*/ 1465527 w 2354925"/>
                      <a:gd name="connsiteY24" fmla="*/ 285601 h 1434481"/>
                      <a:gd name="connsiteX25" fmla="*/ 1256804 w 2354925"/>
                      <a:gd name="connsiteY25" fmla="*/ 17601 h 1434481"/>
                      <a:gd name="connsiteX26" fmla="*/ 1226330 w 2354925"/>
                      <a:gd name="connsiteY26" fmla="*/ -348 h 1434481"/>
                      <a:gd name="connsiteX27" fmla="*/ 1184586 w 2354925"/>
                      <a:gd name="connsiteY27" fmla="*/ 19272 h 1434481"/>
                      <a:gd name="connsiteX28" fmla="*/ 1023871 w 2354925"/>
                      <a:gd name="connsiteY28" fmla="*/ 13845 h 1434481"/>
                      <a:gd name="connsiteX29" fmla="*/ 930362 w 2354925"/>
                      <a:gd name="connsiteY29" fmla="*/ 157864 h 1434481"/>
                      <a:gd name="connsiteX30" fmla="*/ 882356 w 2354925"/>
                      <a:gd name="connsiteY30" fmla="*/ 177066 h 143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354925" h="1434481">
                        <a:moveTo>
                          <a:pt x="882356" y="177066"/>
                        </a:moveTo>
                        <a:cubicBezTo>
                          <a:pt x="818487" y="209208"/>
                          <a:pt x="824749" y="329016"/>
                          <a:pt x="784674" y="399981"/>
                        </a:cubicBezTo>
                        <a:cubicBezTo>
                          <a:pt x="748775" y="463432"/>
                          <a:pt x="681148" y="479713"/>
                          <a:pt x="631472" y="525214"/>
                        </a:cubicBezTo>
                        <a:cubicBezTo>
                          <a:pt x="581797" y="570716"/>
                          <a:pt x="542557" y="666729"/>
                          <a:pt x="479523" y="703463"/>
                        </a:cubicBezTo>
                        <a:cubicBezTo>
                          <a:pt x="460320" y="714735"/>
                          <a:pt x="437778" y="720162"/>
                          <a:pt x="419828" y="732684"/>
                        </a:cubicBezTo>
                        <a:cubicBezTo>
                          <a:pt x="386349" y="759777"/>
                          <a:pt x="358046" y="792755"/>
                          <a:pt x="336339" y="829950"/>
                        </a:cubicBezTo>
                        <a:cubicBezTo>
                          <a:pt x="269256" y="919282"/>
                          <a:pt x="181426" y="990916"/>
                          <a:pt x="80445" y="1038672"/>
                        </a:cubicBezTo>
                        <a:cubicBezTo>
                          <a:pt x="50556" y="1045559"/>
                          <a:pt x="23339" y="1060922"/>
                          <a:pt x="1966" y="1082921"/>
                        </a:cubicBezTo>
                        <a:cubicBezTo>
                          <a:pt x="-18489" y="1109219"/>
                          <a:pt x="102152" y="1361356"/>
                          <a:pt x="127199" y="1378471"/>
                        </a:cubicBezTo>
                        <a:cubicBezTo>
                          <a:pt x="135965" y="1383356"/>
                          <a:pt x="145985" y="1385693"/>
                          <a:pt x="156003" y="1385151"/>
                        </a:cubicBezTo>
                        <a:cubicBezTo>
                          <a:pt x="189357" y="1387571"/>
                          <a:pt x="222877" y="1384775"/>
                          <a:pt x="255355" y="1376801"/>
                        </a:cubicBezTo>
                        <a:cubicBezTo>
                          <a:pt x="286788" y="1371334"/>
                          <a:pt x="318639" y="1368536"/>
                          <a:pt x="350532" y="1368453"/>
                        </a:cubicBezTo>
                        <a:cubicBezTo>
                          <a:pt x="424837" y="1372210"/>
                          <a:pt x="494968" y="1415207"/>
                          <a:pt x="568438" y="1428982"/>
                        </a:cubicBezTo>
                        <a:cubicBezTo>
                          <a:pt x="628384" y="1436831"/>
                          <a:pt x="689163" y="1435703"/>
                          <a:pt x="748775" y="1425643"/>
                        </a:cubicBezTo>
                        <a:cubicBezTo>
                          <a:pt x="1119883" y="1383898"/>
                          <a:pt x="1493496" y="1393500"/>
                          <a:pt x="1866274" y="1402266"/>
                        </a:cubicBezTo>
                        <a:cubicBezTo>
                          <a:pt x="1917578" y="1402182"/>
                          <a:pt x="1968798" y="1406106"/>
                          <a:pt x="2019475" y="1413955"/>
                        </a:cubicBezTo>
                        <a:cubicBezTo>
                          <a:pt x="2052454" y="1419798"/>
                          <a:pt x="2085432" y="1429400"/>
                          <a:pt x="2119245" y="1432322"/>
                        </a:cubicBezTo>
                        <a:cubicBezTo>
                          <a:pt x="2198142" y="1439418"/>
                          <a:pt x="2350927" y="1105462"/>
                          <a:pt x="2353015" y="1098366"/>
                        </a:cubicBezTo>
                        <a:cubicBezTo>
                          <a:pt x="2361363" y="1075824"/>
                          <a:pt x="2334229" y="1060379"/>
                          <a:pt x="2315027" y="1059127"/>
                        </a:cubicBezTo>
                        <a:cubicBezTo>
                          <a:pt x="2251576" y="1056204"/>
                          <a:pt x="2178523" y="1049108"/>
                          <a:pt x="2141370" y="983569"/>
                        </a:cubicBezTo>
                        <a:cubicBezTo>
                          <a:pt x="2125925" y="956018"/>
                          <a:pt x="2118828" y="921787"/>
                          <a:pt x="2101712" y="896740"/>
                        </a:cubicBezTo>
                        <a:cubicBezTo>
                          <a:pt x="2065812" y="844143"/>
                          <a:pt x="2002778" y="848734"/>
                          <a:pt x="1950181" y="830366"/>
                        </a:cubicBezTo>
                        <a:cubicBezTo>
                          <a:pt x="1804075" y="779021"/>
                          <a:pt x="1741458" y="546921"/>
                          <a:pt x="1603283" y="465938"/>
                        </a:cubicBezTo>
                        <a:cubicBezTo>
                          <a:pt x="1575566" y="453874"/>
                          <a:pt x="1549809" y="437677"/>
                          <a:pt x="1526891" y="417931"/>
                        </a:cubicBezTo>
                        <a:cubicBezTo>
                          <a:pt x="1498547" y="377940"/>
                          <a:pt x="1477758" y="333065"/>
                          <a:pt x="1465527" y="285601"/>
                        </a:cubicBezTo>
                        <a:cubicBezTo>
                          <a:pt x="1421278" y="170804"/>
                          <a:pt x="1336536" y="91907"/>
                          <a:pt x="1256804" y="17601"/>
                        </a:cubicBezTo>
                        <a:cubicBezTo>
                          <a:pt x="1248831" y="8544"/>
                          <a:pt x="1238145" y="2240"/>
                          <a:pt x="1226330" y="-348"/>
                        </a:cubicBezTo>
                        <a:cubicBezTo>
                          <a:pt x="1210885" y="-348"/>
                          <a:pt x="1197945" y="12174"/>
                          <a:pt x="1184586" y="19272"/>
                        </a:cubicBezTo>
                        <a:cubicBezTo>
                          <a:pt x="1133658" y="43901"/>
                          <a:pt x="1072711" y="-17882"/>
                          <a:pt x="1023871" y="13845"/>
                        </a:cubicBezTo>
                        <a:cubicBezTo>
                          <a:pt x="975029" y="45571"/>
                          <a:pt x="975447" y="130730"/>
                          <a:pt x="930362" y="157864"/>
                        </a:cubicBezTo>
                        <a:cubicBezTo>
                          <a:pt x="915335" y="166629"/>
                          <a:pt x="897802" y="167464"/>
                          <a:pt x="882356" y="177066"/>
                        </a:cubicBezTo>
                        <a:close/>
                      </a:path>
                    </a:pathLst>
                  </a:custGeom>
                  <a:solidFill>
                    <a:srgbClr val="D1E6F2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9072B0D8-AE93-A473-14A5-FB338691330E}"/>
                      </a:ext>
                    </a:extLst>
                  </p:cNvPr>
                  <p:cNvSpPr/>
                  <p:nvPr/>
                </p:nvSpPr>
                <p:spPr>
                  <a:xfrm>
                    <a:off x="2620669" y="2923895"/>
                    <a:ext cx="472186" cy="592505"/>
                  </a:xfrm>
                  <a:custGeom>
                    <a:avLst/>
                    <a:gdLst>
                      <a:gd name="connsiteX0" fmla="*/ -358 w 472186"/>
                      <a:gd name="connsiteY0" fmla="*/ -348 h 592505"/>
                      <a:gd name="connsiteX1" fmla="*/ 54327 w 472186"/>
                      <a:gd name="connsiteY1" fmla="*/ 269738 h 592505"/>
                      <a:gd name="connsiteX2" fmla="*/ 143243 w 472186"/>
                      <a:gd name="connsiteY2" fmla="*/ 428368 h 592505"/>
                      <a:gd name="connsiteX3" fmla="*/ 250526 w 472186"/>
                      <a:gd name="connsiteY3" fmla="*/ 435882 h 592505"/>
                      <a:gd name="connsiteX4" fmla="*/ 468432 w 472186"/>
                      <a:gd name="connsiteY4" fmla="*/ 592006 h 592505"/>
                      <a:gd name="connsiteX5" fmla="*/ 402058 w 472186"/>
                      <a:gd name="connsiteY5" fmla="*/ 399564 h 592505"/>
                      <a:gd name="connsiteX6" fmla="*/ 235080 w 472186"/>
                      <a:gd name="connsiteY6" fmla="*/ 329016 h 592505"/>
                      <a:gd name="connsiteX7" fmla="*/ 129885 w 472186"/>
                      <a:gd name="connsiteY7" fmla="*/ 203783 h 592505"/>
                      <a:gd name="connsiteX8" fmla="*/ -358 w 472186"/>
                      <a:gd name="connsiteY8" fmla="*/ -348 h 592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2186" h="592505">
                        <a:moveTo>
                          <a:pt x="-358" y="-348"/>
                        </a:moveTo>
                        <a:cubicBezTo>
                          <a:pt x="-358" y="129895"/>
                          <a:pt x="49735" y="360324"/>
                          <a:pt x="54327" y="269738"/>
                        </a:cubicBezTo>
                        <a:cubicBezTo>
                          <a:pt x="56832" y="221732"/>
                          <a:pt x="104420" y="360742"/>
                          <a:pt x="143243" y="428368"/>
                        </a:cubicBezTo>
                        <a:cubicBezTo>
                          <a:pt x="157436" y="442979"/>
                          <a:pt x="200433" y="442979"/>
                          <a:pt x="250526" y="435882"/>
                        </a:cubicBezTo>
                        <a:cubicBezTo>
                          <a:pt x="273486" y="432543"/>
                          <a:pt x="444221" y="597851"/>
                          <a:pt x="468432" y="592006"/>
                        </a:cubicBezTo>
                        <a:cubicBezTo>
                          <a:pt x="492644" y="586162"/>
                          <a:pt x="378681" y="407496"/>
                          <a:pt x="402058" y="399564"/>
                        </a:cubicBezTo>
                        <a:cubicBezTo>
                          <a:pt x="341696" y="389295"/>
                          <a:pt x="284507" y="365167"/>
                          <a:pt x="235080" y="329016"/>
                        </a:cubicBezTo>
                        <a:cubicBezTo>
                          <a:pt x="188745" y="293533"/>
                          <a:pt x="60589" y="192929"/>
                          <a:pt x="129885" y="203783"/>
                        </a:cubicBezTo>
                        <a:cubicBezTo>
                          <a:pt x="199181" y="214637"/>
                          <a:pt x="58084" y="67695"/>
                          <a:pt x="-358" y="-348"/>
                        </a:cubicBezTo>
                        <a:close/>
                      </a:path>
                    </a:pathLst>
                  </a:custGeom>
                  <a:solidFill>
                    <a:srgbClr val="ACDAEC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C81E5843-E719-6A91-DA6D-3B3BBF76A8DB}"/>
                      </a:ext>
                    </a:extLst>
                  </p:cNvPr>
                  <p:cNvSpPr/>
                  <p:nvPr/>
                </p:nvSpPr>
                <p:spPr>
                  <a:xfrm>
                    <a:off x="2854021" y="3492350"/>
                    <a:ext cx="156632" cy="464303"/>
                  </a:xfrm>
                  <a:custGeom>
                    <a:avLst/>
                    <a:gdLst>
                      <a:gd name="connsiteX0" fmla="*/ 105256 w 156632"/>
                      <a:gd name="connsiteY0" fmla="*/ 105787 h 464303"/>
                      <a:gd name="connsiteX1" fmla="*/ -358 w 156632"/>
                      <a:gd name="connsiteY1" fmla="*/ 1426 h 464303"/>
                      <a:gd name="connsiteX2" fmla="*/ 139903 w 156632"/>
                      <a:gd name="connsiteY2" fmla="*/ 463955 h 464303"/>
                      <a:gd name="connsiteX3" fmla="*/ 131555 w 156632"/>
                      <a:gd name="connsiteY3" fmla="*/ 243544 h 464303"/>
                      <a:gd name="connsiteX4" fmla="*/ 105256 w 156632"/>
                      <a:gd name="connsiteY4" fmla="*/ 105787 h 46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632" h="464303">
                        <a:moveTo>
                          <a:pt x="105256" y="105787"/>
                        </a:moveTo>
                        <a:cubicBezTo>
                          <a:pt x="85218" y="85750"/>
                          <a:pt x="28028" y="-14854"/>
                          <a:pt x="-358" y="1426"/>
                        </a:cubicBezTo>
                        <a:cubicBezTo>
                          <a:pt x="107760" y="117059"/>
                          <a:pt x="26358" y="350410"/>
                          <a:pt x="139903" y="463955"/>
                        </a:cubicBezTo>
                        <a:cubicBezTo>
                          <a:pt x="111099" y="392154"/>
                          <a:pt x="109847" y="231856"/>
                          <a:pt x="131555" y="243544"/>
                        </a:cubicBezTo>
                        <a:cubicBezTo>
                          <a:pt x="180813" y="269426"/>
                          <a:pt x="148252" y="179257"/>
                          <a:pt x="105256" y="105787"/>
                        </a:cubicBezTo>
                        <a:close/>
                      </a:path>
                    </a:pathLst>
                  </a:custGeom>
                  <a:solidFill>
                    <a:srgbClr val="ACDAEC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9" name="任意多边形: 形状 208">
                    <a:extLst>
                      <a:ext uri="{FF2B5EF4-FFF2-40B4-BE49-F238E27FC236}">
                        <a16:creationId xmlns:a16="http://schemas.microsoft.com/office/drawing/2014/main" id="{D0B6425B-057C-44F4-5FE6-30BBEF6E821A}"/>
                      </a:ext>
                    </a:extLst>
                  </p:cNvPr>
                  <p:cNvSpPr/>
                  <p:nvPr/>
                </p:nvSpPr>
                <p:spPr>
                  <a:xfrm>
                    <a:off x="3154580" y="3713700"/>
                    <a:ext cx="242118" cy="196995"/>
                  </a:xfrm>
                  <a:custGeom>
                    <a:avLst/>
                    <a:gdLst>
                      <a:gd name="connsiteX0" fmla="*/ -358 w 242118"/>
                      <a:gd name="connsiteY0" fmla="*/ -348 h 196995"/>
                      <a:gd name="connsiteX1" fmla="*/ 241761 w 242118"/>
                      <a:gd name="connsiteY1" fmla="*/ 183745 h 196995"/>
                      <a:gd name="connsiteX2" fmla="*/ -358 w 242118"/>
                      <a:gd name="connsiteY2" fmla="*/ -348 h 196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2118" h="196995">
                        <a:moveTo>
                          <a:pt x="-358" y="-348"/>
                        </a:moveTo>
                        <a:cubicBezTo>
                          <a:pt x="41387" y="124885"/>
                          <a:pt x="62259" y="235091"/>
                          <a:pt x="241761" y="183745"/>
                        </a:cubicBezTo>
                        <a:cubicBezTo>
                          <a:pt x="191667" y="83141"/>
                          <a:pt x="52658" y="93995"/>
                          <a:pt x="-358" y="-348"/>
                        </a:cubicBezTo>
                        <a:close/>
                      </a:path>
                    </a:pathLst>
                  </a:custGeom>
                  <a:solidFill>
                    <a:srgbClr val="ACDAEC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35016A12-B430-290A-D486-78ED190F3BD1}"/>
                      </a:ext>
                    </a:extLst>
                  </p:cNvPr>
                  <p:cNvSpPr/>
                  <p:nvPr/>
                </p:nvSpPr>
                <p:spPr>
                  <a:xfrm>
                    <a:off x="3386681" y="3705769"/>
                    <a:ext cx="193508" cy="286889"/>
                  </a:xfrm>
                  <a:custGeom>
                    <a:avLst/>
                    <a:gdLst>
                      <a:gd name="connsiteX0" fmla="*/ -358 w 193508"/>
                      <a:gd name="connsiteY0" fmla="*/ -348 h 286889"/>
                      <a:gd name="connsiteX1" fmla="*/ 9660 w 193508"/>
                      <a:gd name="connsiteY1" fmla="*/ 279340 h 286889"/>
                      <a:gd name="connsiteX2" fmla="*/ 182482 w 193508"/>
                      <a:gd name="connsiteY2" fmla="*/ 250536 h 286889"/>
                      <a:gd name="connsiteX3" fmla="*/ -358 w 193508"/>
                      <a:gd name="connsiteY3" fmla="*/ -348 h 286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3508" h="286889">
                        <a:moveTo>
                          <a:pt x="-358" y="-348"/>
                        </a:moveTo>
                        <a:cubicBezTo>
                          <a:pt x="49317" y="97334"/>
                          <a:pt x="86470" y="176648"/>
                          <a:pt x="9660" y="279340"/>
                        </a:cubicBezTo>
                        <a:cubicBezTo>
                          <a:pt x="67268" y="279340"/>
                          <a:pt x="182482" y="308144"/>
                          <a:pt x="182482" y="250536"/>
                        </a:cubicBezTo>
                        <a:cubicBezTo>
                          <a:pt x="232576" y="104847"/>
                          <a:pt x="95236" y="61434"/>
                          <a:pt x="-358" y="-348"/>
                        </a:cubicBezTo>
                        <a:close/>
                      </a:path>
                    </a:pathLst>
                  </a:custGeom>
                  <a:solidFill>
                    <a:srgbClr val="ACDAEC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CEFE4BD4-0F45-6063-DD46-069A03AA5E48}"/>
                      </a:ext>
                    </a:extLst>
                  </p:cNvPr>
                  <p:cNvSpPr/>
                  <p:nvPr/>
                </p:nvSpPr>
                <p:spPr>
                  <a:xfrm>
                    <a:off x="2431944" y="2748151"/>
                    <a:ext cx="95634" cy="197033"/>
                  </a:xfrm>
                  <a:custGeom>
                    <a:avLst/>
                    <a:gdLst>
                      <a:gd name="connsiteX0" fmla="*/ 95277 w 95634"/>
                      <a:gd name="connsiteY0" fmla="*/ 196686 h 197033"/>
                      <a:gd name="connsiteX1" fmla="*/ 95277 w 95634"/>
                      <a:gd name="connsiteY1" fmla="*/ 196686 h 197033"/>
                      <a:gd name="connsiteX2" fmla="*/ 36001 w 95634"/>
                      <a:gd name="connsiteY2" fmla="*/ 5913 h 197033"/>
                      <a:gd name="connsiteX3" fmla="*/ 8449 w 95634"/>
                      <a:gd name="connsiteY3" fmla="*/ -348 h 197033"/>
                      <a:gd name="connsiteX4" fmla="*/ 95277 w 95634"/>
                      <a:gd name="connsiteY4" fmla="*/ 196686 h 197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634" h="197033">
                        <a:moveTo>
                          <a:pt x="95277" y="196686"/>
                        </a:moveTo>
                        <a:lnTo>
                          <a:pt x="95277" y="196686"/>
                        </a:lnTo>
                        <a:cubicBezTo>
                          <a:pt x="73987" y="136573"/>
                          <a:pt x="56037" y="71452"/>
                          <a:pt x="36001" y="5913"/>
                        </a:cubicBezTo>
                        <a:cubicBezTo>
                          <a:pt x="26942" y="3242"/>
                          <a:pt x="17758" y="1155"/>
                          <a:pt x="8449" y="-348"/>
                        </a:cubicBezTo>
                        <a:cubicBezTo>
                          <a:pt x="-11589" y="88568"/>
                          <a:pt x="-3239" y="121546"/>
                          <a:pt x="95277" y="196686"/>
                        </a:cubicBezTo>
                        <a:close/>
                      </a:path>
                    </a:pathLst>
                  </a:custGeom>
                  <a:solidFill>
                    <a:srgbClr val="7BBAE6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2" name="任意多边形: 形状 211">
                    <a:extLst>
                      <a:ext uri="{FF2B5EF4-FFF2-40B4-BE49-F238E27FC236}">
                        <a16:creationId xmlns:a16="http://schemas.microsoft.com/office/drawing/2014/main" id="{5ADD2BEE-16BB-BCC4-D5C0-3CC620528505}"/>
                      </a:ext>
                    </a:extLst>
                  </p:cNvPr>
                  <p:cNvSpPr/>
                  <p:nvPr/>
                </p:nvSpPr>
                <p:spPr>
                  <a:xfrm>
                    <a:off x="2527996" y="2945185"/>
                    <a:ext cx="41744" cy="417"/>
                  </a:xfrm>
                  <a:custGeom>
                    <a:avLst/>
                    <a:gdLst>
                      <a:gd name="connsiteX0" fmla="*/ 0 w 41744"/>
                      <a:gd name="connsiteY0" fmla="*/ 417 h 417"/>
                      <a:gd name="connsiteX1" fmla="*/ 0 w 41744"/>
                      <a:gd name="connsiteY1" fmla="*/ 417 h 417"/>
                      <a:gd name="connsiteX2" fmla="*/ 0 w 41744"/>
                      <a:gd name="connsiteY2" fmla="*/ 0 h 417"/>
                      <a:gd name="connsiteX3" fmla="*/ 0 w 41744"/>
                      <a:gd name="connsiteY3" fmla="*/ 417 h 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44" h="417">
                        <a:moveTo>
                          <a:pt x="0" y="417"/>
                        </a:moveTo>
                        <a:lnTo>
                          <a:pt x="0" y="417"/>
                        </a:lnTo>
                        <a:lnTo>
                          <a:pt x="0" y="0"/>
                        </a:lnTo>
                        <a:lnTo>
                          <a:pt x="0" y="417"/>
                        </a:lnTo>
                        <a:close/>
                      </a:path>
                    </a:pathLst>
                  </a:custGeom>
                  <a:solidFill>
                    <a:srgbClr val="7BBAE6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53010724-C1F6-1289-82EC-B76B1F390E1A}"/>
                      </a:ext>
                    </a:extLst>
                  </p:cNvPr>
                  <p:cNvSpPr/>
                  <p:nvPr/>
                </p:nvSpPr>
                <p:spPr>
                  <a:xfrm>
                    <a:off x="2248726" y="2747536"/>
                    <a:ext cx="661232" cy="1398220"/>
                  </a:xfrm>
                  <a:custGeom>
                    <a:avLst/>
                    <a:gdLst>
                      <a:gd name="connsiteX0" fmla="*/ 515187 w 661232"/>
                      <a:gd name="connsiteY0" fmla="*/ 921149 h 1398220"/>
                      <a:gd name="connsiteX1" fmla="*/ 399972 w 661232"/>
                      <a:gd name="connsiteY1" fmla="*/ 949953 h 1398220"/>
                      <a:gd name="connsiteX2" fmla="*/ 405274 w 661232"/>
                      <a:gd name="connsiteY2" fmla="*/ 754047 h 1398220"/>
                      <a:gd name="connsiteX3" fmla="*/ 399972 w 661232"/>
                      <a:gd name="connsiteY3" fmla="*/ 748745 h 1398220"/>
                      <a:gd name="connsiteX4" fmla="*/ 313978 w 661232"/>
                      <a:gd name="connsiteY4" fmla="*/ 777548 h 1398220"/>
                      <a:gd name="connsiteX5" fmla="*/ 371168 w 661232"/>
                      <a:gd name="connsiteY5" fmla="*/ 633531 h 1398220"/>
                      <a:gd name="connsiteX6" fmla="*/ 285174 w 661232"/>
                      <a:gd name="connsiteY6" fmla="*/ 633531 h 1398220"/>
                      <a:gd name="connsiteX7" fmla="*/ 198763 w 661232"/>
                      <a:gd name="connsiteY7" fmla="*/ 231113 h 1398220"/>
                      <a:gd name="connsiteX8" fmla="*/ 278495 w 661232"/>
                      <a:gd name="connsiteY8" fmla="*/ 197300 h 1398220"/>
                      <a:gd name="connsiteX9" fmla="*/ 192084 w 661232"/>
                      <a:gd name="connsiteY9" fmla="*/ 266 h 1398220"/>
                      <a:gd name="connsiteX10" fmla="*/ 150339 w 661232"/>
                      <a:gd name="connsiteY10" fmla="*/ 9032 h 1398220"/>
                      <a:gd name="connsiteX11" fmla="*/ 111517 w 661232"/>
                      <a:gd name="connsiteY11" fmla="*/ 63719 h 1398220"/>
                      <a:gd name="connsiteX12" fmla="*/ 114439 w 661232"/>
                      <a:gd name="connsiteY12" fmla="*/ 115899 h 1398220"/>
                      <a:gd name="connsiteX13" fmla="*/ -358 w 661232"/>
                      <a:gd name="connsiteY13" fmla="*/ 748745 h 1398220"/>
                      <a:gd name="connsiteX14" fmla="*/ 114439 w 661232"/>
                      <a:gd name="connsiteY14" fmla="*/ 921149 h 1398220"/>
                      <a:gd name="connsiteX15" fmla="*/ 147835 w 661232"/>
                      <a:gd name="connsiteY15" fmla="*/ 1397872 h 1398220"/>
                      <a:gd name="connsiteX16" fmla="*/ 619130 w 661232"/>
                      <a:gd name="connsiteY16" fmla="*/ 1389522 h 1398220"/>
                      <a:gd name="connsiteX17" fmla="*/ 660874 w 661232"/>
                      <a:gd name="connsiteY17" fmla="*/ 1208769 h 1398220"/>
                      <a:gd name="connsiteX18" fmla="*/ 515187 w 661232"/>
                      <a:gd name="connsiteY18" fmla="*/ 921149 h 1398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61232" h="1398220">
                        <a:moveTo>
                          <a:pt x="515187" y="921149"/>
                        </a:moveTo>
                        <a:cubicBezTo>
                          <a:pt x="486383" y="892346"/>
                          <a:pt x="457579" y="978757"/>
                          <a:pt x="399972" y="949953"/>
                        </a:cubicBezTo>
                        <a:cubicBezTo>
                          <a:pt x="455533" y="897314"/>
                          <a:pt x="457913" y="809608"/>
                          <a:pt x="405274" y="754047"/>
                        </a:cubicBezTo>
                        <a:cubicBezTo>
                          <a:pt x="403561" y="752210"/>
                          <a:pt x="401766" y="750457"/>
                          <a:pt x="399972" y="748745"/>
                        </a:cubicBezTo>
                        <a:cubicBezTo>
                          <a:pt x="371168" y="748745"/>
                          <a:pt x="342364" y="805936"/>
                          <a:pt x="313978" y="777548"/>
                        </a:cubicBezTo>
                        <a:cubicBezTo>
                          <a:pt x="313978" y="748745"/>
                          <a:pt x="371168" y="691138"/>
                          <a:pt x="371168" y="633531"/>
                        </a:cubicBezTo>
                        <a:lnTo>
                          <a:pt x="285174" y="633531"/>
                        </a:lnTo>
                        <a:cubicBezTo>
                          <a:pt x="457579" y="461126"/>
                          <a:pt x="227567" y="432322"/>
                          <a:pt x="198763" y="231113"/>
                        </a:cubicBezTo>
                        <a:cubicBezTo>
                          <a:pt x="225480" y="231113"/>
                          <a:pt x="252196" y="181855"/>
                          <a:pt x="278495" y="197300"/>
                        </a:cubicBezTo>
                        <a:cubicBezTo>
                          <a:pt x="179979" y="122161"/>
                          <a:pt x="171629" y="90435"/>
                          <a:pt x="192084" y="266"/>
                        </a:cubicBezTo>
                        <a:cubicBezTo>
                          <a:pt x="177557" y="-1778"/>
                          <a:pt x="162779" y="1310"/>
                          <a:pt x="150339" y="9032"/>
                        </a:cubicBezTo>
                        <a:cubicBezTo>
                          <a:pt x="132473" y="23227"/>
                          <a:pt x="119031" y="42178"/>
                          <a:pt x="111517" y="63719"/>
                        </a:cubicBezTo>
                        <a:cubicBezTo>
                          <a:pt x="111517" y="87096"/>
                          <a:pt x="114439" y="105463"/>
                          <a:pt x="114439" y="115899"/>
                        </a:cubicBezTo>
                        <a:cubicBezTo>
                          <a:pt x="143243" y="374714"/>
                          <a:pt x="316065" y="604727"/>
                          <a:pt x="-358" y="748745"/>
                        </a:cubicBezTo>
                        <a:cubicBezTo>
                          <a:pt x="28446" y="805936"/>
                          <a:pt x="114439" y="892346"/>
                          <a:pt x="114439" y="921149"/>
                        </a:cubicBezTo>
                        <a:cubicBezTo>
                          <a:pt x="114439" y="1122776"/>
                          <a:pt x="62259" y="1255105"/>
                          <a:pt x="147835" y="1397872"/>
                        </a:cubicBezTo>
                        <a:cubicBezTo>
                          <a:pt x="304794" y="1389522"/>
                          <a:pt x="461754" y="1388270"/>
                          <a:pt x="619130" y="1389522"/>
                        </a:cubicBezTo>
                        <a:cubicBezTo>
                          <a:pt x="622637" y="1327324"/>
                          <a:pt x="636746" y="1266210"/>
                          <a:pt x="660874" y="1208769"/>
                        </a:cubicBezTo>
                        <a:cubicBezTo>
                          <a:pt x="457579" y="1208769"/>
                          <a:pt x="660874" y="1036365"/>
                          <a:pt x="515187" y="921149"/>
                        </a:cubicBezTo>
                        <a:close/>
                      </a:path>
                    </a:pathLst>
                  </a:custGeom>
                  <a:solidFill>
                    <a:srgbClr val="92C6EA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E731E78E-6336-73C0-058C-59F81E0D9D53}"/>
                      </a:ext>
                    </a:extLst>
                  </p:cNvPr>
                  <p:cNvSpPr/>
                  <p:nvPr/>
                </p:nvSpPr>
                <p:spPr>
                  <a:xfrm>
                    <a:off x="1373526" y="2811603"/>
                    <a:ext cx="1060843" cy="1364349"/>
                  </a:xfrm>
                  <a:custGeom>
                    <a:avLst/>
                    <a:gdLst>
                      <a:gd name="connsiteX0" fmla="*/ 987552 w 1060843"/>
                      <a:gd name="connsiteY0" fmla="*/ 857082 h 1364349"/>
                      <a:gd name="connsiteX1" fmla="*/ 872755 w 1060843"/>
                      <a:gd name="connsiteY1" fmla="*/ 684677 h 1364349"/>
                      <a:gd name="connsiteX2" fmla="*/ 987552 w 1060843"/>
                      <a:gd name="connsiteY2" fmla="*/ 51832 h 1364349"/>
                      <a:gd name="connsiteX3" fmla="*/ 984631 w 1060843"/>
                      <a:gd name="connsiteY3" fmla="*/ -348 h 1364349"/>
                      <a:gd name="connsiteX4" fmla="*/ 929946 w 1060843"/>
                      <a:gd name="connsiteY4" fmla="*/ 88984 h 1364349"/>
                      <a:gd name="connsiteX5" fmla="*/ 882356 w 1060843"/>
                      <a:gd name="connsiteY5" fmla="*/ 106934 h 1364349"/>
                      <a:gd name="connsiteX6" fmla="*/ 784674 w 1060843"/>
                      <a:gd name="connsiteY6" fmla="*/ 329849 h 1364349"/>
                      <a:gd name="connsiteX7" fmla="*/ 631472 w 1060843"/>
                      <a:gd name="connsiteY7" fmla="*/ 455083 h 1364349"/>
                      <a:gd name="connsiteX8" fmla="*/ 479523 w 1060843"/>
                      <a:gd name="connsiteY8" fmla="*/ 633332 h 1364349"/>
                      <a:gd name="connsiteX9" fmla="*/ 419828 w 1060843"/>
                      <a:gd name="connsiteY9" fmla="*/ 662553 h 1364349"/>
                      <a:gd name="connsiteX10" fmla="*/ 336339 w 1060843"/>
                      <a:gd name="connsiteY10" fmla="*/ 759818 h 1364349"/>
                      <a:gd name="connsiteX11" fmla="*/ 80445 w 1060843"/>
                      <a:gd name="connsiteY11" fmla="*/ 968540 h 1364349"/>
                      <a:gd name="connsiteX12" fmla="*/ 1966 w 1060843"/>
                      <a:gd name="connsiteY12" fmla="*/ 1012789 h 1364349"/>
                      <a:gd name="connsiteX13" fmla="*/ 127199 w 1060843"/>
                      <a:gd name="connsiteY13" fmla="*/ 1308340 h 1364349"/>
                      <a:gd name="connsiteX14" fmla="*/ 156003 w 1060843"/>
                      <a:gd name="connsiteY14" fmla="*/ 1315019 h 1364349"/>
                      <a:gd name="connsiteX15" fmla="*/ 255355 w 1060843"/>
                      <a:gd name="connsiteY15" fmla="*/ 1306671 h 1364349"/>
                      <a:gd name="connsiteX16" fmla="*/ 350532 w 1060843"/>
                      <a:gd name="connsiteY16" fmla="*/ 1298322 h 1364349"/>
                      <a:gd name="connsiteX17" fmla="*/ 568438 w 1060843"/>
                      <a:gd name="connsiteY17" fmla="*/ 1358852 h 1364349"/>
                      <a:gd name="connsiteX18" fmla="*/ 748775 w 1060843"/>
                      <a:gd name="connsiteY18" fmla="*/ 1355511 h 1364349"/>
                      <a:gd name="connsiteX19" fmla="*/ 1018444 w 1060843"/>
                      <a:gd name="connsiteY19" fmla="*/ 1333805 h 1364349"/>
                      <a:gd name="connsiteX20" fmla="*/ 987552 w 1060843"/>
                      <a:gd name="connsiteY20" fmla="*/ 857082 h 1364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60843" h="1364349">
                        <a:moveTo>
                          <a:pt x="987552" y="857082"/>
                        </a:moveTo>
                        <a:cubicBezTo>
                          <a:pt x="987552" y="828278"/>
                          <a:pt x="901559" y="741868"/>
                          <a:pt x="872755" y="684677"/>
                        </a:cubicBezTo>
                        <a:cubicBezTo>
                          <a:pt x="1189179" y="540660"/>
                          <a:pt x="1016356" y="308977"/>
                          <a:pt x="987552" y="51832"/>
                        </a:cubicBezTo>
                        <a:cubicBezTo>
                          <a:pt x="987552" y="43065"/>
                          <a:pt x="985047" y="23028"/>
                          <a:pt x="984631" y="-348"/>
                        </a:cubicBezTo>
                        <a:cubicBezTo>
                          <a:pt x="975321" y="34048"/>
                          <a:pt x="956328" y="65023"/>
                          <a:pt x="929946" y="88984"/>
                        </a:cubicBezTo>
                        <a:cubicBezTo>
                          <a:pt x="915335" y="98168"/>
                          <a:pt x="897802" y="99002"/>
                          <a:pt x="882356" y="106934"/>
                        </a:cubicBezTo>
                        <a:cubicBezTo>
                          <a:pt x="818487" y="139078"/>
                          <a:pt x="824749" y="258884"/>
                          <a:pt x="784674" y="329849"/>
                        </a:cubicBezTo>
                        <a:cubicBezTo>
                          <a:pt x="748775" y="393302"/>
                          <a:pt x="681148" y="409581"/>
                          <a:pt x="631472" y="455083"/>
                        </a:cubicBezTo>
                        <a:cubicBezTo>
                          <a:pt x="581797" y="500585"/>
                          <a:pt x="542557" y="596597"/>
                          <a:pt x="479523" y="633332"/>
                        </a:cubicBezTo>
                        <a:cubicBezTo>
                          <a:pt x="460320" y="644603"/>
                          <a:pt x="437778" y="650030"/>
                          <a:pt x="419828" y="662553"/>
                        </a:cubicBezTo>
                        <a:cubicBezTo>
                          <a:pt x="386349" y="689646"/>
                          <a:pt x="358046" y="722624"/>
                          <a:pt x="336339" y="759818"/>
                        </a:cubicBezTo>
                        <a:cubicBezTo>
                          <a:pt x="269256" y="849151"/>
                          <a:pt x="181426" y="920784"/>
                          <a:pt x="80445" y="968540"/>
                        </a:cubicBezTo>
                        <a:cubicBezTo>
                          <a:pt x="50556" y="975429"/>
                          <a:pt x="23339" y="990790"/>
                          <a:pt x="1966" y="1012789"/>
                        </a:cubicBezTo>
                        <a:cubicBezTo>
                          <a:pt x="-18489" y="1039089"/>
                          <a:pt x="102152" y="1291224"/>
                          <a:pt x="127199" y="1308340"/>
                        </a:cubicBezTo>
                        <a:cubicBezTo>
                          <a:pt x="135965" y="1313224"/>
                          <a:pt x="145985" y="1315562"/>
                          <a:pt x="156003" y="1315019"/>
                        </a:cubicBezTo>
                        <a:cubicBezTo>
                          <a:pt x="189357" y="1317441"/>
                          <a:pt x="222877" y="1314643"/>
                          <a:pt x="255355" y="1306671"/>
                        </a:cubicBezTo>
                        <a:cubicBezTo>
                          <a:pt x="286788" y="1301202"/>
                          <a:pt x="318639" y="1298406"/>
                          <a:pt x="350532" y="1298322"/>
                        </a:cubicBezTo>
                        <a:cubicBezTo>
                          <a:pt x="424837" y="1302078"/>
                          <a:pt x="494968" y="1345075"/>
                          <a:pt x="568438" y="1358852"/>
                        </a:cubicBezTo>
                        <a:cubicBezTo>
                          <a:pt x="628384" y="1366699"/>
                          <a:pt x="689163" y="1365572"/>
                          <a:pt x="748775" y="1355511"/>
                        </a:cubicBezTo>
                        <a:cubicBezTo>
                          <a:pt x="838525" y="1345493"/>
                          <a:pt x="928276" y="1338814"/>
                          <a:pt x="1018444" y="1333805"/>
                        </a:cubicBezTo>
                        <a:cubicBezTo>
                          <a:pt x="935371" y="1190621"/>
                          <a:pt x="987552" y="1058709"/>
                          <a:pt x="987552" y="85708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1B0D8"/>
                      </a:gs>
                      <a:gs pos="96000">
                        <a:srgbClr val="5CA5D2"/>
                      </a:gs>
                    </a:gsLst>
                    <a:lin ang="6935352" scaled="1"/>
                  </a:gra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5" name="任意多边形: 形状 214">
                    <a:extLst>
                      <a:ext uri="{FF2B5EF4-FFF2-40B4-BE49-F238E27FC236}">
                        <a16:creationId xmlns:a16="http://schemas.microsoft.com/office/drawing/2014/main" id="{B5421397-9DEA-4CDC-D8C0-19A3612FBBE5}"/>
                      </a:ext>
                    </a:extLst>
                  </p:cNvPr>
                  <p:cNvSpPr/>
                  <p:nvPr/>
                </p:nvSpPr>
                <p:spPr>
                  <a:xfrm>
                    <a:off x="1148341" y="4076484"/>
                    <a:ext cx="2830692" cy="181275"/>
                  </a:xfrm>
                  <a:custGeom>
                    <a:avLst/>
                    <a:gdLst>
                      <a:gd name="connsiteX0" fmla="*/ 2830335 w 2830692"/>
                      <a:gd name="connsiteY0" fmla="*/ 7559 h 181275"/>
                      <a:gd name="connsiteX1" fmla="*/ 2718878 w 2830692"/>
                      <a:gd name="connsiteY1" fmla="*/ 4219 h 181275"/>
                      <a:gd name="connsiteX2" fmla="*/ 2375738 w 2830692"/>
                      <a:gd name="connsiteY2" fmla="*/ 39286 h 181275"/>
                      <a:gd name="connsiteX3" fmla="*/ 2176617 w 2830692"/>
                      <a:gd name="connsiteY3" fmla="*/ 20918 h 181275"/>
                      <a:gd name="connsiteX4" fmla="*/ 1926151 w 2830692"/>
                      <a:gd name="connsiteY4" fmla="*/ 54731 h 181275"/>
                      <a:gd name="connsiteX5" fmla="*/ 1613901 w 2830692"/>
                      <a:gd name="connsiteY5" fmla="*/ 40120 h 181275"/>
                      <a:gd name="connsiteX6" fmla="*/ 1112968 w 2830692"/>
                      <a:gd name="connsiteY6" fmla="*/ 51391 h 181275"/>
                      <a:gd name="connsiteX7" fmla="*/ 799884 w 2830692"/>
                      <a:gd name="connsiteY7" fmla="*/ 53895 h 181275"/>
                      <a:gd name="connsiteX8" fmla="*/ 640420 w 2830692"/>
                      <a:gd name="connsiteY8" fmla="*/ 462 h 181275"/>
                      <a:gd name="connsiteX9" fmla="*/ 453822 w 2830692"/>
                      <a:gd name="connsiteY9" fmla="*/ 25509 h 181275"/>
                      <a:gd name="connsiteX10" fmla="*/ 291853 w 2830692"/>
                      <a:gd name="connsiteY10" fmla="*/ 8394 h 181275"/>
                      <a:gd name="connsiteX11" fmla="*/ -358 w 2830692"/>
                      <a:gd name="connsiteY11" fmla="*/ 72681 h 181275"/>
                      <a:gd name="connsiteX12" fmla="*/ -358 w 2830692"/>
                      <a:gd name="connsiteY12" fmla="*/ 141977 h 181275"/>
                      <a:gd name="connsiteX13" fmla="*/ 189162 w 2830692"/>
                      <a:gd name="connsiteY13" fmla="*/ 120687 h 181275"/>
                      <a:gd name="connsiteX14" fmla="*/ 295612 w 2830692"/>
                      <a:gd name="connsiteY14" fmla="*/ 151577 h 181275"/>
                      <a:gd name="connsiteX15" fmla="*/ 487635 w 2830692"/>
                      <a:gd name="connsiteY15" fmla="*/ 113173 h 181275"/>
                      <a:gd name="connsiteX16" fmla="*/ 721822 w 2830692"/>
                      <a:gd name="connsiteY16" fmla="*/ 169110 h 181275"/>
                      <a:gd name="connsiteX17" fmla="*/ 1062040 w 2830692"/>
                      <a:gd name="connsiteY17" fmla="*/ 154499 h 181275"/>
                      <a:gd name="connsiteX18" fmla="*/ 2457975 w 2830692"/>
                      <a:gd name="connsiteY18" fmla="*/ 104407 h 181275"/>
                      <a:gd name="connsiteX19" fmla="*/ 2829500 w 2830692"/>
                      <a:gd name="connsiteY19" fmla="*/ 91466 h 181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830692" h="181275">
                        <a:moveTo>
                          <a:pt x="2830335" y="7559"/>
                        </a:moveTo>
                        <a:cubicBezTo>
                          <a:pt x="2793559" y="1005"/>
                          <a:pt x="2755989" y="-121"/>
                          <a:pt x="2718878" y="4219"/>
                        </a:cubicBezTo>
                        <a:cubicBezTo>
                          <a:pt x="2604080" y="14655"/>
                          <a:pt x="2490953" y="45964"/>
                          <a:pt x="2375738" y="39286"/>
                        </a:cubicBezTo>
                        <a:cubicBezTo>
                          <a:pt x="2308947" y="35945"/>
                          <a:pt x="2243408" y="20500"/>
                          <a:pt x="2176617" y="20918"/>
                        </a:cubicBezTo>
                        <a:cubicBezTo>
                          <a:pt x="2093128" y="20918"/>
                          <a:pt x="2009640" y="46799"/>
                          <a:pt x="1926151" y="54731"/>
                        </a:cubicBezTo>
                        <a:cubicBezTo>
                          <a:pt x="1821830" y="59656"/>
                          <a:pt x="1717302" y="54772"/>
                          <a:pt x="1613901" y="40120"/>
                        </a:cubicBezTo>
                        <a:cubicBezTo>
                          <a:pt x="1447006" y="25969"/>
                          <a:pt x="1279069" y="29767"/>
                          <a:pt x="1112968" y="51391"/>
                        </a:cubicBezTo>
                        <a:cubicBezTo>
                          <a:pt x="1008607" y="65167"/>
                          <a:pt x="900489" y="85621"/>
                          <a:pt x="799884" y="53895"/>
                        </a:cubicBezTo>
                        <a:cubicBezTo>
                          <a:pt x="748705" y="30685"/>
                          <a:pt x="695272" y="12777"/>
                          <a:pt x="640420" y="462"/>
                        </a:cubicBezTo>
                        <a:cubicBezTo>
                          <a:pt x="577803" y="-5381"/>
                          <a:pt x="515187" y="22170"/>
                          <a:pt x="453822" y="25509"/>
                        </a:cubicBezTo>
                        <a:cubicBezTo>
                          <a:pt x="399555" y="22921"/>
                          <a:pt x="345455" y="17202"/>
                          <a:pt x="291853" y="8394"/>
                        </a:cubicBezTo>
                        <a:cubicBezTo>
                          <a:pt x="190833" y="7308"/>
                          <a:pt x="90896" y="29266"/>
                          <a:pt x="-358" y="72681"/>
                        </a:cubicBezTo>
                        <a:lnTo>
                          <a:pt x="-358" y="141977"/>
                        </a:lnTo>
                        <a:cubicBezTo>
                          <a:pt x="57959" y="111545"/>
                          <a:pt x="125544" y="103947"/>
                          <a:pt x="189162" y="120687"/>
                        </a:cubicBezTo>
                        <a:cubicBezTo>
                          <a:pt x="223685" y="134087"/>
                          <a:pt x="259293" y="144397"/>
                          <a:pt x="295612" y="151577"/>
                        </a:cubicBezTo>
                        <a:cubicBezTo>
                          <a:pt x="360733" y="157422"/>
                          <a:pt x="420845" y="118600"/>
                          <a:pt x="487635" y="113173"/>
                        </a:cubicBezTo>
                        <a:cubicBezTo>
                          <a:pt x="568203" y="106494"/>
                          <a:pt x="643343" y="150325"/>
                          <a:pt x="721822" y="169110"/>
                        </a:cubicBezTo>
                        <a:cubicBezTo>
                          <a:pt x="832863" y="195827"/>
                          <a:pt x="948912" y="171197"/>
                          <a:pt x="1062040" y="154499"/>
                        </a:cubicBezTo>
                        <a:cubicBezTo>
                          <a:pt x="1523315" y="87291"/>
                          <a:pt x="1995029" y="157422"/>
                          <a:pt x="2457975" y="104407"/>
                        </a:cubicBezTo>
                        <a:cubicBezTo>
                          <a:pt x="2580704" y="90213"/>
                          <a:pt x="2711364" y="69340"/>
                          <a:pt x="2829500" y="91466"/>
                        </a:cubicBezTo>
                        <a:close/>
                      </a:path>
                    </a:pathLst>
                  </a:custGeom>
                  <a:solidFill>
                    <a:srgbClr val="2CB4F0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6" name="任意多边形: 形状 215">
                    <a:extLst>
                      <a:ext uri="{FF2B5EF4-FFF2-40B4-BE49-F238E27FC236}">
                        <a16:creationId xmlns:a16="http://schemas.microsoft.com/office/drawing/2014/main" id="{FF07E3A2-9FAD-DC2D-6D64-61AF8F66C689}"/>
                      </a:ext>
                    </a:extLst>
                  </p:cNvPr>
                  <p:cNvSpPr/>
                  <p:nvPr/>
                </p:nvSpPr>
                <p:spPr>
                  <a:xfrm>
                    <a:off x="1148341" y="4076901"/>
                    <a:ext cx="2830692" cy="119090"/>
                  </a:xfrm>
                  <a:custGeom>
                    <a:avLst/>
                    <a:gdLst>
                      <a:gd name="connsiteX0" fmla="*/ 1653559 w 2830692"/>
                      <a:gd name="connsiteY0" fmla="*/ 85204 h 119090"/>
                      <a:gd name="connsiteX1" fmla="*/ 1724942 w 2830692"/>
                      <a:gd name="connsiteY1" fmla="*/ 85204 h 119090"/>
                      <a:gd name="connsiteX2" fmla="*/ 1795907 w 2830692"/>
                      <a:gd name="connsiteY2" fmla="*/ 98979 h 119090"/>
                      <a:gd name="connsiteX3" fmla="*/ 2066411 w 2830692"/>
                      <a:gd name="connsiteY3" fmla="*/ 71429 h 119090"/>
                      <a:gd name="connsiteX4" fmla="*/ 2376990 w 2830692"/>
                      <a:gd name="connsiteY4" fmla="*/ 67671 h 119090"/>
                      <a:gd name="connsiteX5" fmla="*/ 2830335 w 2830692"/>
                      <a:gd name="connsiteY5" fmla="*/ 49304 h 119090"/>
                      <a:gd name="connsiteX6" fmla="*/ 2830335 w 2830692"/>
                      <a:gd name="connsiteY6" fmla="*/ 7560 h 119090"/>
                      <a:gd name="connsiteX7" fmla="*/ 2718878 w 2830692"/>
                      <a:gd name="connsiteY7" fmla="*/ 4219 h 119090"/>
                      <a:gd name="connsiteX8" fmla="*/ 2375738 w 2830692"/>
                      <a:gd name="connsiteY8" fmla="*/ 39285 h 119090"/>
                      <a:gd name="connsiteX9" fmla="*/ 2176617 w 2830692"/>
                      <a:gd name="connsiteY9" fmla="*/ 20917 h 119090"/>
                      <a:gd name="connsiteX10" fmla="*/ 1926151 w 2830692"/>
                      <a:gd name="connsiteY10" fmla="*/ 54730 h 119090"/>
                      <a:gd name="connsiteX11" fmla="*/ 1613901 w 2830692"/>
                      <a:gd name="connsiteY11" fmla="*/ 40120 h 119090"/>
                      <a:gd name="connsiteX12" fmla="*/ 1112968 w 2830692"/>
                      <a:gd name="connsiteY12" fmla="*/ 51391 h 119090"/>
                      <a:gd name="connsiteX13" fmla="*/ 799884 w 2830692"/>
                      <a:gd name="connsiteY13" fmla="*/ 53895 h 119090"/>
                      <a:gd name="connsiteX14" fmla="*/ 640420 w 2830692"/>
                      <a:gd name="connsiteY14" fmla="*/ 463 h 119090"/>
                      <a:gd name="connsiteX15" fmla="*/ 453822 w 2830692"/>
                      <a:gd name="connsiteY15" fmla="*/ 25510 h 119090"/>
                      <a:gd name="connsiteX16" fmla="*/ 291853 w 2830692"/>
                      <a:gd name="connsiteY16" fmla="*/ 8394 h 119090"/>
                      <a:gd name="connsiteX17" fmla="*/ -358 w 2830692"/>
                      <a:gd name="connsiteY17" fmla="*/ 72681 h 119090"/>
                      <a:gd name="connsiteX18" fmla="*/ -358 w 2830692"/>
                      <a:gd name="connsiteY18" fmla="*/ 95640 h 119090"/>
                      <a:gd name="connsiteX19" fmla="*/ 51823 w 2830692"/>
                      <a:gd name="connsiteY19" fmla="*/ 79359 h 119090"/>
                      <a:gd name="connsiteX20" fmla="*/ 493062 w 2830692"/>
                      <a:gd name="connsiteY20" fmla="*/ 85204 h 119090"/>
                      <a:gd name="connsiteX21" fmla="*/ 667972 w 2830692"/>
                      <a:gd name="connsiteY21" fmla="*/ 66836 h 119090"/>
                      <a:gd name="connsiteX22" fmla="*/ 849560 w 2830692"/>
                      <a:gd name="connsiteY22" fmla="*/ 112337 h 119090"/>
                      <a:gd name="connsiteX23" fmla="*/ 1235279 w 2830692"/>
                      <a:gd name="connsiteY23" fmla="*/ 81865 h 119090"/>
                      <a:gd name="connsiteX24" fmla="*/ 1653559 w 2830692"/>
                      <a:gd name="connsiteY24" fmla="*/ 85204 h 119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830692" h="119090">
                        <a:moveTo>
                          <a:pt x="1653559" y="85204"/>
                        </a:moveTo>
                        <a:cubicBezTo>
                          <a:pt x="1677228" y="81865"/>
                          <a:pt x="1701272" y="81865"/>
                          <a:pt x="1724942" y="85204"/>
                        </a:cubicBezTo>
                        <a:cubicBezTo>
                          <a:pt x="1748737" y="88543"/>
                          <a:pt x="1772113" y="95640"/>
                          <a:pt x="1795907" y="98979"/>
                        </a:cubicBezTo>
                        <a:cubicBezTo>
                          <a:pt x="1887745" y="111503"/>
                          <a:pt x="1976661" y="86038"/>
                          <a:pt x="2066411" y="71429"/>
                        </a:cubicBezTo>
                        <a:cubicBezTo>
                          <a:pt x="2169520" y="54730"/>
                          <a:pt x="2273047" y="75186"/>
                          <a:pt x="2376990" y="67671"/>
                        </a:cubicBezTo>
                        <a:cubicBezTo>
                          <a:pt x="2516835" y="58070"/>
                          <a:pt x="2685065" y="19665"/>
                          <a:pt x="2830335" y="49304"/>
                        </a:cubicBezTo>
                        <a:lnTo>
                          <a:pt x="2830335" y="7560"/>
                        </a:lnTo>
                        <a:cubicBezTo>
                          <a:pt x="2793559" y="1005"/>
                          <a:pt x="2755989" y="-122"/>
                          <a:pt x="2718878" y="4219"/>
                        </a:cubicBezTo>
                        <a:cubicBezTo>
                          <a:pt x="2604080" y="14656"/>
                          <a:pt x="2490953" y="45964"/>
                          <a:pt x="2375738" y="39285"/>
                        </a:cubicBezTo>
                        <a:cubicBezTo>
                          <a:pt x="2308947" y="35946"/>
                          <a:pt x="2243408" y="20500"/>
                          <a:pt x="2176617" y="20917"/>
                        </a:cubicBezTo>
                        <a:cubicBezTo>
                          <a:pt x="2093128" y="20917"/>
                          <a:pt x="2009640" y="46798"/>
                          <a:pt x="1926151" y="54730"/>
                        </a:cubicBezTo>
                        <a:cubicBezTo>
                          <a:pt x="1821830" y="59656"/>
                          <a:pt x="1717302" y="54772"/>
                          <a:pt x="1613901" y="40120"/>
                        </a:cubicBezTo>
                        <a:cubicBezTo>
                          <a:pt x="1447006" y="25968"/>
                          <a:pt x="1279069" y="29767"/>
                          <a:pt x="1112968" y="51391"/>
                        </a:cubicBezTo>
                        <a:cubicBezTo>
                          <a:pt x="1008607" y="65166"/>
                          <a:pt x="900489" y="85622"/>
                          <a:pt x="799884" y="53895"/>
                        </a:cubicBezTo>
                        <a:cubicBezTo>
                          <a:pt x="748705" y="30686"/>
                          <a:pt x="695272" y="12778"/>
                          <a:pt x="640420" y="463"/>
                        </a:cubicBezTo>
                        <a:cubicBezTo>
                          <a:pt x="577803" y="-5382"/>
                          <a:pt x="515187" y="22169"/>
                          <a:pt x="453822" y="25510"/>
                        </a:cubicBezTo>
                        <a:cubicBezTo>
                          <a:pt x="399555" y="22921"/>
                          <a:pt x="345455" y="17202"/>
                          <a:pt x="291853" y="8394"/>
                        </a:cubicBezTo>
                        <a:cubicBezTo>
                          <a:pt x="190833" y="7309"/>
                          <a:pt x="90896" y="29266"/>
                          <a:pt x="-358" y="72681"/>
                        </a:cubicBezTo>
                        <a:lnTo>
                          <a:pt x="-358" y="95640"/>
                        </a:lnTo>
                        <a:cubicBezTo>
                          <a:pt x="16508" y="88627"/>
                          <a:pt x="33957" y="83158"/>
                          <a:pt x="51823" y="79359"/>
                        </a:cubicBezTo>
                        <a:cubicBezTo>
                          <a:pt x="210035" y="46798"/>
                          <a:pt x="336103" y="61409"/>
                          <a:pt x="493062" y="85204"/>
                        </a:cubicBezTo>
                        <a:cubicBezTo>
                          <a:pt x="521031" y="89378"/>
                          <a:pt x="620384" y="62245"/>
                          <a:pt x="667972" y="66836"/>
                        </a:cubicBezTo>
                        <a:cubicBezTo>
                          <a:pt x="733929" y="73515"/>
                          <a:pt x="784856" y="101901"/>
                          <a:pt x="849560" y="112337"/>
                        </a:cubicBezTo>
                        <a:cubicBezTo>
                          <a:pt x="964358" y="131123"/>
                          <a:pt x="1120065" y="104824"/>
                          <a:pt x="1235279" y="81865"/>
                        </a:cubicBezTo>
                        <a:cubicBezTo>
                          <a:pt x="1378880" y="53895"/>
                          <a:pt x="1510793" y="103154"/>
                          <a:pt x="1653559" y="85204"/>
                        </a:cubicBezTo>
                        <a:close/>
                      </a:path>
                    </a:pathLst>
                  </a:custGeom>
                  <a:solidFill>
                    <a:srgbClr val="66C9F4"/>
                  </a:solidFill>
                  <a:ln w="4174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263256-406E-2421-24A6-222BE8E62DD2}"/>
                </a:ext>
              </a:extLst>
            </p:cNvPr>
            <p:cNvSpPr txBox="1"/>
            <p:nvPr/>
          </p:nvSpPr>
          <p:spPr>
            <a:xfrm>
              <a:off x="6634918" y="5761748"/>
              <a:ext cx="5652836" cy="5900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工作计划</a:t>
              </a:r>
              <a:endPara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744FCE0-C1C0-AA51-70B8-20FFA42E1EC0}"/>
                </a:ext>
              </a:extLst>
            </p:cNvPr>
            <p:cNvSpPr/>
            <p:nvPr/>
          </p:nvSpPr>
          <p:spPr>
            <a:xfrm>
              <a:off x="6016200" y="5922606"/>
              <a:ext cx="444222" cy="44422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blurRad="177800" dist="1524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lang="en-GB" altLang="zh-CN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6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3208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75AC14B-18BD-EC20-F3FA-104AA67EFBFD}"/>
              </a:ext>
            </a:extLst>
          </p:cNvPr>
          <p:cNvGrpSpPr/>
          <p:nvPr/>
        </p:nvGrpSpPr>
        <p:grpSpPr>
          <a:xfrm>
            <a:off x="673037" y="2214629"/>
            <a:ext cx="8574777" cy="3120144"/>
            <a:chOff x="673037" y="1677221"/>
            <a:chExt cx="8574777" cy="312014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A8C16BD-6E66-F65D-8C29-52ED37D0E5C9}"/>
                </a:ext>
              </a:extLst>
            </p:cNvPr>
            <p:cNvSpPr txBox="1"/>
            <p:nvPr/>
          </p:nvSpPr>
          <p:spPr>
            <a:xfrm>
              <a:off x="673037" y="1677221"/>
              <a:ext cx="864000" cy="684355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 defTabSz="914354">
                <a:defRPr sz="2000" b="1">
                  <a:solidFill>
                    <a:srgbClr val="FFFFF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01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7BD29DE-964D-2194-3976-A91AF90F5EA7}"/>
                </a:ext>
              </a:extLst>
            </p:cNvPr>
            <p:cNvGrpSpPr/>
            <p:nvPr/>
          </p:nvGrpSpPr>
          <p:grpSpPr>
            <a:xfrm>
              <a:off x="4522107" y="1819521"/>
              <a:ext cx="3135086" cy="2977844"/>
              <a:chOff x="2877757" y="3411353"/>
              <a:chExt cx="2806761" cy="2977844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7F42345-C7F5-E128-7AED-9270013583C7}"/>
                  </a:ext>
                </a:extLst>
              </p:cNvPr>
              <p:cNvSpPr/>
              <p:nvPr/>
            </p:nvSpPr>
            <p:spPr>
              <a:xfrm>
                <a:off x="2877757" y="5924866"/>
                <a:ext cx="2806761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4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Text here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15FF4D-579E-B01A-4293-099230BB0134}"/>
                  </a:ext>
                </a:extLst>
              </p:cNvPr>
              <p:cNvSpPr txBox="1"/>
              <p:nvPr/>
            </p:nvSpPr>
            <p:spPr>
              <a:xfrm>
                <a:off x="2877757" y="3411353"/>
                <a:ext cx="773517" cy="400110"/>
              </a:xfrm>
              <a:prstGeom prst="rect">
                <a:avLst/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4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2000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02</a:t>
                </a:r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23FC90-2471-3A8E-88BB-85439D2A6F3F}"/>
                </a:ext>
              </a:extLst>
            </p:cNvPr>
            <p:cNvSpPr txBox="1"/>
            <p:nvPr/>
          </p:nvSpPr>
          <p:spPr>
            <a:xfrm>
              <a:off x="8383814" y="1819521"/>
              <a:ext cx="864000" cy="400110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 defTabSz="914354">
                <a:defRPr sz="2000" b="1">
                  <a:solidFill>
                    <a:srgbClr val="FFFFF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latin typeface="等线" panose="02010600030101010101" pitchFamily="2" charset="-122"/>
                  <a:ea typeface="等线" panose="02010600030101010101" pitchFamily="2" charset="-122"/>
                </a:rPr>
                <a:t>03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80AF56E-074E-A8D3-7508-E1B2D0435754}"/>
              </a:ext>
            </a:extLst>
          </p:cNvPr>
          <p:cNvGrpSpPr/>
          <p:nvPr/>
        </p:nvGrpSpPr>
        <p:grpSpPr>
          <a:xfrm>
            <a:off x="508000" y="2986393"/>
            <a:ext cx="4765040" cy="1798320"/>
            <a:chOff x="1330960" y="1442720"/>
            <a:chExt cx="4765040" cy="179832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C21205B-59D6-E178-1AB0-4120FC019698}"/>
                </a:ext>
              </a:extLst>
            </p:cNvPr>
            <p:cNvSpPr/>
            <p:nvPr/>
          </p:nvSpPr>
          <p:spPr>
            <a:xfrm>
              <a:off x="1330960" y="1442720"/>
              <a:ext cx="3423920" cy="179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9287B30-3B20-DB14-00AE-6B8388EE7804}"/>
                </a:ext>
              </a:extLst>
            </p:cNvPr>
            <p:cNvSpPr txBox="1"/>
            <p:nvPr/>
          </p:nvSpPr>
          <p:spPr>
            <a:xfrm>
              <a:off x="1513840" y="1516578"/>
              <a:ext cx="458216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项目目标</a:t>
              </a:r>
              <a:endParaRPr lang="en-US" altLang="zh-CN" sz="4000" dirty="0"/>
            </a:p>
            <a:p>
              <a:endParaRPr lang="en-US" altLang="zh-CN" dirty="0"/>
            </a:p>
            <a:p>
              <a:r>
                <a:rPr lang="zh-CN" altLang="en-US" dirty="0"/>
                <a:t>基于</a:t>
              </a:r>
              <a:r>
                <a:rPr lang="en-US" altLang="zh-CN" dirty="0"/>
                <a:t>Unity 3D </a:t>
              </a:r>
              <a:r>
                <a:rPr lang="zh-CN" altLang="en-US" dirty="0"/>
                <a:t>的联机国标麻将。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1BEEB53-E8C6-E690-4487-82F577AEECD1}"/>
              </a:ext>
            </a:extLst>
          </p:cNvPr>
          <p:cNvGrpSpPr/>
          <p:nvPr/>
        </p:nvGrpSpPr>
        <p:grpSpPr>
          <a:xfrm>
            <a:off x="4522107" y="2984712"/>
            <a:ext cx="3720006" cy="2745527"/>
            <a:chOff x="1421336" y="3442073"/>
            <a:chExt cx="3578291" cy="2745527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2BD8A85-3E10-2AF6-23F7-81B78CC3B9E6}"/>
                </a:ext>
              </a:extLst>
            </p:cNvPr>
            <p:cNvSpPr/>
            <p:nvPr/>
          </p:nvSpPr>
          <p:spPr>
            <a:xfrm>
              <a:off x="1421336" y="3442073"/>
              <a:ext cx="3293485" cy="27455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5FC1DB4-158E-67A9-C0F5-26733465EADC}"/>
                </a:ext>
              </a:extLst>
            </p:cNvPr>
            <p:cNvSpPr txBox="1"/>
            <p:nvPr/>
          </p:nvSpPr>
          <p:spPr>
            <a:xfrm>
              <a:off x="1513840" y="3616960"/>
              <a:ext cx="3485787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技术</a:t>
              </a:r>
              <a:endParaRPr lang="en-US" altLang="zh-CN" sz="4000" dirty="0"/>
            </a:p>
            <a:p>
              <a:endParaRPr lang="en-US" altLang="zh-CN" dirty="0"/>
            </a:p>
            <a:p>
              <a:r>
                <a:rPr lang="zh-CN" altLang="en-US" dirty="0"/>
                <a:t>游戏流程及界面：</a:t>
              </a:r>
              <a:r>
                <a:rPr lang="en-US" altLang="zh-CN" dirty="0"/>
                <a:t>Unity 3D</a:t>
              </a:r>
            </a:p>
            <a:p>
              <a:r>
                <a:rPr lang="zh-CN" altLang="en-US" dirty="0"/>
                <a:t>数据库：</a:t>
              </a:r>
              <a:r>
                <a:rPr lang="en-US" altLang="zh-CN" dirty="0"/>
                <a:t>PostgreSQL &amp; Python</a:t>
              </a:r>
            </a:p>
            <a:p>
              <a:endParaRPr lang="en-US" altLang="zh-CN" dirty="0"/>
            </a:p>
            <a:p>
              <a:r>
                <a:rPr lang="zh-CN" altLang="en-US" dirty="0"/>
                <a:t>数据传输：</a:t>
              </a:r>
              <a:r>
                <a:rPr lang="en-US" altLang="zh-CN" dirty="0"/>
                <a:t>JSON</a:t>
              </a:r>
            </a:p>
            <a:p>
              <a:r>
                <a:rPr lang="zh-CN" altLang="en-US" dirty="0"/>
                <a:t>密码密文传输（加密方式待定）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285E240-666F-229C-0B73-0A0303877D3C}"/>
              </a:ext>
            </a:extLst>
          </p:cNvPr>
          <p:cNvGrpSpPr/>
          <p:nvPr/>
        </p:nvGrpSpPr>
        <p:grpSpPr>
          <a:xfrm>
            <a:off x="8338281" y="2984713"/>
            <a:ext cx="5638902" cy="2158213"/>
            <a:chOff x="6421122" y="3456631"/>
            <a:chExt cx="5638902" cy="2158213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C5EB1A37-BACF-F7BB-871D-E5C9D32E1CA1}"/>
                </a:ext>
              </a:extLst>
            </p:cNvPr>
            <p:cNvSpPr/>
            <p:nvPr/>
          </p:nvSpPr>
          <p:spPr>
            <a:xfrm>
              <a:off x="6421122" y="3456631"/>
              <a:ext cx="2644679" cy="21582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9EDF66D-9960-A58A-5CED-8EDD7C6E241B}"/>
                </a:ext>
              </a:extLst>
            </p:cNvPr>
            <p:cNvSpPr txBox="1"/>
            <p:nvPr/>
          </p:nvSpPr>
          <p:spPr>
            <a:xfrm>
              <a:off x="6634584" y="3616960"/>
              <a:ext cx="54254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难点分析</a:t>
              </a:r>
              <a:endParaRPr lang="en-US" altLang="zh-CN" sz="4000" dirty="0"/>
            </a:p>
            <a:p>
              <a:endParaRPr lang="en-US" altLang="zh-CN" dirty="0"/>
            </a:p>
            <a:p>
              <a:r>
                <a:rPr lang="zh-CN" altLang="en-US" dirty="0"/>
                <a:t>数据的传输、</a:t>
              </a:r>
              <a:endParaRPr lang="en-US" altLang="zh-CN" dirty="0"/>
            </a:p>
            <a:p>
              <a:r>
                <a:rPr lang="zh-CN" altLang="en-US" dirty="0"/>
                <a:t>界面设计、</a:t>
              </a:r>
              <a:endParaRPr lang="en-US" altLang="zh-CN" dirty="0"/>
            </a:p>
            <a:p>
              <a:r>
                <a:rPr lang="zh-CN" altLang="en-US" dirty="0"/>
                <a:t>番数的计算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0E1357F-B701-7D67-DDC6-CAF5AF4DCA48}"/>
              </a:ext>
            </a:extLst>
          </p:cNvPr>
          <p:cNvSpPr/>
          <p:nvPr/>
        </p:nvSpPr>
        <p:spPr>
          <a:xfrm>
            <a:off x="488141" y="301336"/>
            <a:ext cx="3440922" cy="779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概要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50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513D7F2-63F0-6CFF-C059-2DFAC4894245}"/>
              </a:ext>
            </a:extLst>
          </p:cNvPr>
          <p:cNvGrpSpPr/>
          <p:nvPr/>
        </p:nvGrpSpPr>
        <p:grpSpPr>
          <a:xfrm>
            <a:off x="660400" y="0"/>
            <a:ext cx="25464530" cy="5670800"/>
            <a:chOff x="660400" y="0"/>
            <a:chExt cx="25464530" cy="5670800"/>
          </a:xfrm>
        </p:grpSpPr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1CCC2E43-D283-0DC7-9873-2448E93705F4}"/>
                </a:ext>
              </a:extLst>
            </p:cNvPr>
            <p:cNvSpPr/>
            <p:nvPr/>
          </p:nvSpPr>
          <p:spPr bwMode="auto">
            <a:xfrm>
              <a:off x="25940780" y="4186237"/>
              <a:ext cx="160338" cy="357188"/>
            </a:xfrm>
            <a:custGeom>
              <a:avLst/>
              <a:gdLst>
                <a:gd name="T0" fmla="*/ 20 w 108"/>
                <a:gd name="T1" fmla="*/ 231 h 239"/>
                <a:gd name="T2" fmla="*/ 0 w 108"/>
                <a:gd name="T3" fmla="*/ 238 h 239"/>
                <a:gd name="T4" fmla="*/ 0 w 108"/>
                <a:gd name="T5" fmla="*/ 239 h 239"/>
                <a:gd name="T6" fmla="*/ 20 w 108"/>
                <a:gd name="T7" fmla="*/ 231 h 239"/>
                <a:gd name="T8" fmla="*/ 20 w 108"/>
                <a:gd name="T9" fmla="*/ 231 h 239"/>
                <a:gd name="T10" fmla="*/ 108 w 108"/>
                <a:gd name="T11" fmla="*/ 0 h 239"/>
                <a:gd name="T12" fmla="*/ 60 w 108"/>
                <a:gd name="T13" fmla="*/ 65 h 239"/>
                <a:gd name="T14" fmla="*/ 36 w 108"/>
                <a:gd name="T15" fmla="*/ 96 h 239"/>
                <a:gd name="T16" fmla="*/ 60 w 108"/>
                <a:gd name="T17" fmla="*/ 66 h 239"/>
                <a:gd name="T18" fmla="*/ 108 w 108"/>
                <a:gd name="T1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239">
                  <a:moveTo>
                    <a:pt x="20" y="231"/>
                  </a:moveTo>
                  <a:cubicBezTo>
                    <a:pt x="19" y="231"/>
                    <a:pt x="11" y="234"/>
                    <a:pt x="0" y="238"/>
                  </a:cubicBezTo>
                  <a:cubicBezTo>
                    <a:pt x="0" y="238"/>
                    <a:pt x="0" y="238"/>
                    <a:pt x="0" y="239"/>
                  </a:cubicBezTo>
                  <a:cubicBezTo>
                    <a:pt x="12" y="234"/>
                    <a:pt x="20" y="231"/>
                    <a:pt x="20" y="231"/>
                  </a:cubicBezTo>
                  <a:cubicBezTo>
                    <a:pt x="20" y="231"/>
                    <a:pt x="20" y="231"/>
                    <a:pt x="20" y="231"/>
                  </a:cubicBezTo>
                  <a:moveTo>
                    <a:pt x="108" y="0"/>
                  </a:moveTo>
                  <a:cubicBezTo>
                    <a:pt x="98" y="20"/>
                    <a:pt x="84" y="43"/>
                    <a:pt x="60" y="65"/>
                  </a:cubicBezTo>
                  <a:cubicBezTo>
                    <a:pt x="50" y="75"/>
                    <a:pt x="43" y="85"/>
                    <a:pt x="36" y="96"/>
                  </a:cubicBezTo>
                  <a:cubicBezTo>
                    <a:pt x="43" y="85"/>
                    <a:pt x="50" y="75"/>
                    <a:pt x="60" y="66"/>
                  </a:cubicBezTo>
                  <a:cubicBezTo>
                    <a:pt x="83" y="43"/>
                    <a:pt x="98" y="20"/>
                    <a:pt x="10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B73B95C0-6C86-B9D1-CE35-514B1EB361EE}"/>
                </a:ext>
              </a:extLst>
            </p:cNvPr>
            <p:cNvSpPr/>
            <p:nvPr/>
          </p:nvSpPr>
          <p:spPr bwMode="auto">
            <a:xfrm>
              <a:off x="26118580" y="4078287"/>
              <a:ext cx="6350" cy="17463"/>
            </a:xfrm>
            <a:custGeom>
              <a:avLst/>
              <a:gdLst>
                <a:gd name="T0" fmla="*/ 0 w 4"/>
                <a:gd name="T1" fmla="*/ 0 h 12"/>
                <a:gd name="T2" fmla="*/ 0 w 4"/>
                <a:gd name="T3" fmla="*/ 0 h 12"/>
                <a:gd name="T4" fmla="*/ 4 w 4"/>
                <a:gd name="T5" fmla="*/ 4 h 12"/>
                <a:gd name="T6" fmla="*/ 4 w 4"/>
                <a:gd name="T7" fmla="*/ 8 h 12"/>
                <a:gd name="T8" fmla="*/ 4 w 4"/>
                <a:gd name="T9" fmla="*/ 12 h 12"/>
                <a:gd name="T10" fmla="*/ 4 w 4"/>
                <a:gd name="T11" fmla="*/ 4 h 12"/>
                <a:gd name="T12" fmla="*/ 0 w 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7"/>
                    <a:pt x="4" y="8"/>
                  </a:cubicBezTo>
                  <a:cubicBezTo>
                    <a:pt x="4" y="10"/>
                    <a:pt x="4" y="11"/>
                    <a:pt x="4" y="12"/>
                  </a:cubicBezTo>
                  <a:cubicBezTo>
                    <a:pt x="4" y="9"/>
                    <a:pt x="4" y="7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E60FE47A-FC23-2620-A476-C22FC48C6574}"/>
                </a:ext>
              </a:extLst>
            </p:cNvPr>
            <p:cNvSpPr/>
            <p:nvPr/>
          </p:nvSpPr>
          <p:spPr bwMode="auto">
            <a:xfrm>
              <a:off x="26118580" y="4078287"/>
              <a:ext cx="6350" cy="11113"/>
            </a:xfrm>
            <a:custGeom>
              <a:avLst/>
              <a:gdLst>
                <a:gd name="T0" fmla="*/ 0 w 4"/>
                <a:gd name="T1" fmla="*/ 0 h 8"/>
                <a:gd name="T2" fmla="*/ 0 w 4"/>
                <a:gd name="T3" fmla="*/ 0 h 8"/>
                <a:gd name="T4" fmla="*/ 4 w 4"/>
                <a:gd name="T5" fmla="*/ 4 h 8"/>
                <a:gd name="T6" fmla="*/ 4 w 4"/>
                <a:gd name="T7" fmla="*/ 8 h 8"/>
                <a:gd name="T8" fmla="*/ 4 w 4"/>
                <a:gd name="T9" fmla="*/ 4 h 8"/>
                <a:gd name="T10" fmla="*/ 0 w 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7"/>
                    <a:pt x="4" y="8"/>
                  </a:cubicBezTo>
                  <a:cubicBezTo>
                    <a:pt x="4" y="7"/>
                    <a:pt x="4" y="5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2086C1AA-6158-3227-B892-7D0BEABC73B2}"/>
                </a:ext>
              </a:extLst>
            </p:cNvPr>
            <p:cNvSpPr/>
            <p:nvPr/>
          </p:nvSpPr>
          <p:spPr bwMode="auto">
            <a:xfrm>
              <a:off x="26078892" y="4078287"/>
              <a:ext cx="46038" cy="41275"/>
            </a:xfrm>
            <a:custGeom>
              <a:avLst/>
              <a:gdLst>
                <a:gd name="T0" fmla="*/ 26 w 30"/>
                <a:gd name="T1" fmla="*/ 0 h 28"/>
                <a:gd name="T2" fmla="*/ 1 w 30"/>
                <a:gd name="T3" fmla="*/ 11 h 28"/>
                <a:gd name="T4" fmla="*/ 1 w 30"/>
                <a:gd name="T5" fmla="*/ 13 h 28"/>
                <a:gd name="T6" fmla="*/ 0 w 30"/>
                <a:gd name="T7" fmla="*/ 28 h 28"/>
                <a:gd name="T8" fmla="*/ 1 w 30"/>
                <a:gd name="T9" fmla="*/ 26 h 28"/>
                <a:gd name="T10" fmla="*/ 30 w 30"/>
                <a:gd name="T11" fmla="*/ 12 h 28"/>
                <a:gd name="T12" fmla="*/ 30 w 30"/>
                <a:gd name="T13" fmla="*/ 8 h 28"/>
                <a:gd name="T14" fmla="*/ 30 w 30"/>
                <a:gd name="T15" fmla="*/ 4 h 28"/>
                <a:gd name="T16" fmla="*/ 26 w 30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8">
                  <a:moveTo>
                    <a:pt x="26" y="0"/>
                  </a:moveTo>
                  <a:cubicBezTo>
                    <a:pt x="14" y="2"/>
                    <a:pt x="2" y="6"/>
                    <a:pt x="1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7"/>
                    <a:pt x="1" y="22"/>
                    <a:pt x="0" y="28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1" y="19"/>
                    <a:pt x="17" y="15"/>
                    <a:pt x="30" y="12"/>
                  </a:cubicBezTo>
                  <a:cubicBezTo>
                    <a:pt x="30" y="11"/>
                    <a:pt x="30" y="10"/>
                    <a:pt x="30" y="8"/>
                  </a:cubicBezTo>
                  <a:cubicBezTo>
                    <a:pt x="30" y="7"/>
                    <a:pt x="30" y="5"/>
                    <a:pt x="30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4B4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1A98729-905B-4141-04FE-3D672BC2725F}"/>
                </a:ext>
              </a:extLst>
            </p:cNvPr>
            <p:cNvGrpSpPr/>
            <p:nvPr/>
          </p:nvGrpSpPr>
          <p:grpSpPr>
            <a:xfrm>
              <a:off x="813268" y="2237532"/>
              <a:ext cx="10552764" cy="3433268"/>
              <a:chOff x="819619" y="2417093"/>
              <a:chExt cx="10552764" cy="3433268"/>
            </a:xfrm>
          </p:grpSpPr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38737FA0-81C0-6346-C0B8-59FFE1DD2C5A}"/>
                  </a:ext>
                </a:extLst>
              </p:cNvPr>
              <p:cNvGrpSpPr/>
              <p:nvPr/>
            </p:nvGrpSpPr>
            <p:grpSpPr>
              <a:xfrm flipH="1">
                <a:off x="819619" y="2417093"/>
                <a:ext cx="3568906" cy="985393"/>
                <a:chOff x="5848350" y="3429000"/>
                <a:chExt cx="3568906" cy="985393"/>
              </a:xfrm>
            </p:grpSpPr>
            <p:grpSp>
              <p:nvGrpSpPr>
                <p:cNvPr id="200" name="组合 199">
                  <a:extLst>
                    <a:ext uri="{FF2B5EF4-FFF2-40B4-BE49-F238E27FC236}">
                      <a16:creationId xmlns:a16="http://schemas.microsoft.com/office/drawing/2014/main" id="{2D897115-0802-A65E-8D56-BFBA4BA2404A}"/>
                    </a:ext>
                  </a:extLst>
                </p:cNvPr>
                <p:cNvGrpSpPr/>
                <p:nvPr/>
              </p:nvGrpSpPr>
              <p:grpSpPr>
                <a:xfrm>
                  <a:off x="6110764" y="3429000"/>
                  <a:ext cx="3306492" cy="985393"/>
                  <a:chOff x="3707846" y="4870357"/>
                  <a:chExt cx="3306492" cy="985393"/>
                </a:xfrm>
              </p:grpSpPr>
              <p:sp>
                <p:nvSpPr>
                  <p:cNvPr id="202" name="矩形: 圆角 201">
                    <a:extLst>
                      <a:ext uri="{FF2B5EF4-FFF2-40B4-BE49-F238E27FC236}">
                        <a16:creationId xmlns:a16="http://schemas.microsoft.com/office/drawing/2014/main" id="{496654CF-4B8F-0E8C-9413-4224BD3B1B79}"/>
                      </a:ext>
                    </a:extLst>
                  </p:cNvPr>
                  <p:cNvSpPr/>
                  <p:nvPr/>
                </p:nvSpPr>
                <p:spPr>
                  <a:xfrm>
                    <a:off x="3707846" y="4870357"/>
                    <a:ext cx="3306492" cy="985393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9A1E6794-AF8B-BF70-66BD-65ED6C0DDE47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0" y="5115210"/>
                    <a:ext cx="2668406" cy="4895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90000" bIns="9000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r"/>
                    <a:r>
                      <a:rPr kumimoji="1"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登陆界面</a:t>
                    </a:r>
                  </a:p>
                </p:txBody>
              </p:sp>
            </p:grpSp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DB1D0D8B-24AA-8033-193C-DAB005355518}"/>
                    </a:ext>
                  </a:extLst>
                </p:cNvPr>
                <p:cNvSpPr/>
                <p:nvPr/>
              </p:nvSpPr>
              <p:spPr>
                <a:xfrm>
                  <a:off x="5848350" y="3713717"/>
                  <a:ext cx="466725" cy="419383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rPr>
                    <a:t>01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5514F240-7F6C-07F0-F89A-BA7C9747DF20}"/>
                  </a:ext>
                </a:extLst>
              </p:cNvPr>
              <p:cNvGrpSpPr/>
              <p:nvPr/>
            </p:nvGrpSpPr>
            <p:grpSpPr>
              <a:xfrm>
                <a:off x="7803477" y="2417093"/>
                <a:ext cx="3568906" cy="985393"/>
                <a:chOff x="5848350" y="3429000"/>
                <a:chExt cx="3568906" cy="985393"/>
              </a:xfrm>
            </p:grpSpPr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E54EFAFC-4B12-AF60-63F9-AE31351C1D53}"/>
                    </a:ext>
                  </a:extLst>
                </p:cNvPr>
                <p:cNvGrpSpPr/>
                <p:nvPr/>
              </p:nvGrpSpPr>
              <p:grpSpPr>
                <a:xfrm>
                  <a:off x="6110764" y="3429000"/>
                  <a:ext cx="3306492" cy="985393"/>
                  <a:chOff x="3707846" y="4870357"/>
                  <a:chExt cx="3306492" cy="985393"/>
                </a:xfrm>
              </p:grpSpPr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923E4683-0C03-017C-319B-A77A68B56157}"/>
                      </a:ext>
                    </a:extLst>
                  </p:cNvPr>
                  <p:cNvSpPr/>
                  <p:nvPr/>
                </p:nvSpPr>
                <p:spPr>
                  <a:xfrm>
                    <a:off x="3707846" y="4870357"/>
                    <a:ext cx="3306492" cy="985393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353FCE27-6B4B-2D62-E2EF-8B0BF5B4B7C3}"/>
                      </a:ext>
                    </a:extLst>
                  </p:cNvPr>
                  <p:cNvSpPr/>
                  <p:nvPr/>
                </p:nvSpPr>
                <p:spPr>
                  <a:xfrm flipH="1">
                    <a:off x="4087780" y="5116241"/>
                    <a:ext cx="2926558" cy="4895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90000" bIns="9000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kumimoji="1"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读档界面</a:t>
                    </a:r>
                  </a:p>
                </p:txBody>
              </p:sp>
            </p:grpSp>
            <p:sp>
              <p:nvSpPr>
                <p:cNvPr id="197" name="矩形: 圆角 196">
                  <a:extLst>
                    <a:ext uri="{FF2B5EF4-FFF2-40B4-BE49-F238E27FC236}">
                      <a16:creationId xmlns:a16="http://schemas.microsoft.com/office/drawing/2014/main" id="{65E06790-567B-79CB-5665-A43784FB0124}"/>
                    </a:ext>
                  </a:extLst>
                </p:cNvPr>
                <p:cNvSpPr/>
                <p:nvPr/>
              </p:nvSpPr>
              <p:spPr>
                <a:xfrm>
                  <a:off x="5848350" y="3713717"/>
                  <a:ext cx="466725" cy="419383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rPr>
                    <a:t>04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DA9A8CA6-57E2-AD56-91AF-41E529264A54}"/>
                  </a:ext>
                </a:extLst>
              </p:cNvPr>
              <p:cNvGrpSpPr/>
              <p:nvPr/>
            </p:nvGrpSpPr>
            <p:grpSpPr>
              <a:xfrm flipH="1">
                <a:off x="819619" y="3641031"/>
                <a:ext cx="3568906" cy="985393"/>
                <a:chOff x="5848350" y="3429000"/>
                <a:chExt cx="3568906" cy="985393"/>
              </a:xfrm>
            </p:grpSpPr>
            <p:grpSp>
              <p:nvGrpSpPr>
                <p:cNvPr id="192" name="组合 191">
                  <a:extLst>
                    <a:ext uri="{FF2B5EF4-FFF2-40B4-BE49-F238E27FC236}">
                      <a16:creationId xmlns:a16="http://schemas.microsoft.com/office/drawing/2014/main" id="{145B3886-481D-C0FB-8789-2C8ED0C73413}"/>
                    </a:ext>
                  </a:extLst>
                </p:cNvPr>
                <p:cNvGrpSpPr/>
                <p:nvPr/>
              </p:nvGrpSpPr>
              <p:grpSpPr>
                <a:xfrm>
                  <a:off x="6110764" y="3429000"/>
                  <a:ext cx="3306492" cy="985393"/>
                  <a:chOff x="3707846" y="4870357"/>
                  <a:chExt cx="3306492" cy="985393"/>
                </a:xfrm>
              </p:grpSpPr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489D363C-DF7A-CF45-303D-87F27FF6C155}"/>
                      </a:ext>
                    </a:extLst>
                  </p:cNvPr>
                  <p:cNvSpPr/>
                  <p:nvPr/>
                </p:nvSpPr>
                <p:spPr>
                  <a:xfrm>
                    <a:off x="3707846" y="4870357"/>
                    <a:ext cx="3306492" cy="985393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584C30A8-F6ED-842B-9F5F-BD05F219A66E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0" y="5115210"/>
                    <a:ext cx="2668406" cy="4895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90000" bIns="9000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r"/>
                    <a:r>
                      <a:rPr kumimoji="1"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大厅界面</a:t>
                    </a:r>
                  </a:p>
                </p:txBody>
              </p:sp>
            </p:grpSp>
            <p:sp>
              <p:nvSpPr>
                <p:cNvPr id="193" name="矩形: 圆角 192">
                  <a:extLst>
                    <a:ext uri="{FF2B5EF4-FFF2-40B4-BE49-F238E27FC236}">
                      <a16:creationId xmlns:a16="http://schemas.microsoft.com/office/drawing/2014/main" id="{5C70B956-39B3-7A8C-AA92-E4039370C5A0}"/>
                    </a:ext>
                  </a:extLst>
                </p:cNvPr>
                <p:cNvSpPr/>
                <p:nvPr/>
              </p:nvSpPr>
              <p:spPr>
                <a:xfrm>
                  <a:off x="5848350" y="3713717"/>
                  <a:ext cx="466725" cy="419383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rPr>
                    <a:t>02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C6602D9-3104-9089-17CF-C07916D48513}"/>
                  </a:ext>
                </a:extLst>
              </p:cNvPr>
              <p:cNvGrpSpPr/>
              <p:nvPr/>
            </p:nvGrpSpPr>
            <p:grpSpPr>
              <a:xfrm flipH="1">
                <a:off x="819619" y="4864968"/>
                <a:ext cx="3568906" cy="985393"/>
                <a:chOff x="5848350" y="3429000"/>
                <a:chExt cx="3568906" cy="985393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EC1B7D26-E8F5-D5C1-BDBF-A898ADB0E580}"/>
                    </a:ext>
                  </a:extLst>
                </p:cNvPr>
                <p:cNvGrpSpPr/>
                <p:nvPr/>
              </p:nvGrpSpPr>
              <p:grpSpPr>
                <a:xfrm>
                  <a:off x="6110764" y="3429000"/>
                  <a:ext cx="3306492" cy="985393"/>
                  <a:chOff x="3707846" y="4870357"/>
                  <a:chExt cx="3306492" cy="985393"/>
                </a:xfrm>
              </p:grpSpPr>
              <p:sp>
                <p:nvSpPr>
                  <p:cNvPr id="186" name="矩形: 圆角 185">
                    <a:extLst>
                      <a:ext uri="{FF2B5EF4-FFF2-40B4-BE49-F238E27FC236}">
                        <a16:creationId xmlns:a16="http://schemas.microsoft.com/office/drawing/2014/main" id="{E7AFD810-D11A-DE52-DCE9-2DB5C97721D6}"/>
                      </a:ext>
                    </a:extLst>
                  </p:cNvPr>
                  <p:cNvSpPr/>
                  <p:nvPr/>
                </p:nvSpPr>
                <p:spPr>
                  <a:xfrm>
                    <a:off x="3707846" y="4870357"/>
                    <a:ext cx="3306492" cy="985393"/>
                  </a:xfrm>
                  <a:prstGeom prst="round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C7853046-0317-23E0-8AE5-1D6B48B810B3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0" y="5115210"/>
                    <a:ext cx="2668406" cy="4895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90000" bIns="9000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r"/>
                    <a:r>
                      <a:rPr kumimoji="1" lang="zh-CN" altLang="en-US" sz="2000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ea"/>
                        <a:sym typeface="+mn-lt"/>
                      </a:rPr>
                      <a:t>组队界面</a:t>
                    </a:r>
                  </a:p>
                </p:txBody>
              </p:sp>
            </p:grpSp>
            <p:sp>
              <p:nvSpPr>
                <p:cNvPr id="185" name="矩形: 圆角 184">
                  <a:extLst>
                    <a:ext uri="{FF2B5EF4-FFF2-40B4-BE49-F238E27FC236}">
                      <a16:creationId xmlns:a16="http://schemas.microsoft.com/office/drawing/2014/main" id="{747FCA22-22C5-8854-2CB2-CA63B30FB96C}"/>
                    </a:ext>
                  </a:extLst>
                </p:cNvPr>
                <p:cNvSpPr/>
                <p:nvPr/>
              </p:nvSpPr>
              <p:spPr>
                <a:xfrm>
                  <a:off x="5848350" y="3713717"/>
                  <a:ext cx="466725" cy="419383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cs typeface="+mn-ea"/>
                      <a:sym typeface="+mn-lt"/>
                    </a:rPr>
                    <a:t>03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E0818C2-7E6A-8C4B-8B84-FC3CD4027BCA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0"/>
              <a:ext cx="10858500" cy="10287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A03BAD-7512-12B4-1781-74088EE0EDA2}"/>
              </a:ext>
            </a:extLst>
          </p:cNvPr>
          <p:cNvSpPr/>
          <p:nvPr/>
        </p:nvSpPr>
        <p:spPr>
          <a:xfrm>
            <a:off x="488141" y="301336"/>
            <a:ext cx="3440922" cy="779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界面设计</a:t>
            </a:r>
          </a:p>
        </p:txBody>
      </p:sp>
      <p:pic>
        <p:nvPicPr>
          <p:cNvPr id="1026" name="Picture 2" descr="【麻将发财素材】免费下载_麻将发财图片大全_千库网png">
            <a:extLst>
              <a:ext uri="{FF2B5EF4-FFF2-40B4-BE49-F238E27FC236}">
                <a16:creationId xmlns:a16="http://schemas.microsoft.com/office/drawing/2014/main" id="{C6736B7A-03DC-D89B-0691-50F1D625F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03" y="2237094"/>
            <a:ext cx="3306492" cy="33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5286E2-5822-DE99-2569-0263D9826FAA}"/>
              </a:ext>
            </a:extLst>
          </p:cNvPr>
          <p:cNvSpPr/>
          <p:nvPr/>
        </p:nvSpPr>
        <p:spPr>
          <a:xfrm>
            <a:off x="8038009" y="3447417"/>
            <a:ext cx="3306492" cy="985393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FD287D-0B09-F6C9-8AEA-EB2DF5BF8AD5}"/>
              </a:ext>
            </a:extLst>
          </p:cNvPr>
          <p:cNvSpPr/>
          <p:nvPr/>
        </p:nvSpPr>
        <p:spPr>
          <a:xfrm flipH="1">
            <a:off x="8417943" y="3693301"/>
            <a:ext cx="2926558" cy="489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设置界面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2D3FE6D-DF6F-8DEC-0E66-DB50423E495D}"/>
              </a:ext>
            </a:extLst>
          </p:cNvPr>
          <p:cNvSpPr/>
          <p:nvPr/>
        </p:nvSpPr>
        <p:spPr>
          <a:xfrm>
            <a:off x="7775595" y="3732134"/>
            <a:ext cx="466725" cy="419383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1"/>
          </a:gradFill>
          <a:ln>
            <a:noFill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05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32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8F4051-96C1-6253-2B95-B4CC6A2D8AC4}"/>
              </a:ext>
            </a:extLst>
          </p:cNvPr>
          <p:cNvGrpSpPr/>
          <p:nvPr/>
        </p:nvGrpSpPr>
        <p:grpSpPr>
          <a:xfrm>
            <a:off x="1799267" y="1219200"/>
            <a:ext cx="10500887" cy="4979792"/>
            <a:chOff x="1799267" y="1219200"/>
            <a:chExt cx="10500887" cy="4979792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D63A2B6C-A85A-4690-0A52-625A03BBB7E3}"/>
                </a:ext>
              </a:extLst>
            </p:cNvPr>
            <p:cNvSpPr/>
            <p:nvPr/>
          </p:nvSpPr>
          <p:spPr>
            <a:xfrm>
              <a:off x="4583113" y="1576642"/>
              <a:ext cx="1828800" cy="3657600"/>
            </a:xfrm>
            <a:custGeom>
              <a:avLst/>
              <a:gdLst>
                <a:gd name="connsiteX0" fmla="*/ 0 w 3657600"/>
                <a:gd name="connsiteY0" fmla="*/ 1828800 h 3657600"/>
                <a:gd name="connsiteX1" fmla="*/ 1828800 w 3657600"/>
                <a:gd name="connsiteY1" fmla="*/ 0 h 3657600"/>
                <a:gd name="connsiteX2" fmla="*/ 3657600 w 3657600"/>
                <a:gd name="connsiteY2" fmla="*/ 1828800 h 3657600"/>
                <a:gd name="connsiteX3" fmla="*/ 1828800 w 3657600"/>
                <a:gd name="connsiteY3" fmla="*/ 3657600 h 3657600"/>
                <a:gd name="connsiteX4" fmla="*/ 0 w 3657600"/>
                <a:gd name="connsiteY4" fmla="*/ 1828800 h 3657600"/>
                <a:gd name="connsiteX0" fmla="*/ 3657600 w 3749040"/>
                <a:gd name="connsiteY0" fmla="*/ 1828800 h 3657600"/>
                <a:gd name="connsiteX1" fmla="*/ 1828800 w 3749040"/>
                <a:gd name="connsiteY1" fmla="*/ 3657600 h 3657600"/>
                <a:gd name="connsiteX2" fmla="*/ 0 w 3749040"/>
                <a:gd name="connsiteY2" fmla="*/ 1828800 h 3657600"/>
                <a:gd name="connsiteX3" fmla="*/ 1828800 w 3749040"/>
                <a:gd name="connsiteY3" fmla="*/ 0 h 3657600"/>
                <a:gd name="connsiteX4" fmla="*/ 3749040 w 3749040"/>
                <a:gd name="connsiteY4" fmla="*/ 1920240 h 3657600"/>
                <a:gd name="connsiteX0" fmla="*/ 3657600 w 3657600"/>
                <a:gd name="connsiteY0" fmla="*/ 1828800 h 3657600"/>
                <a:gd name="connsiteX1" fmla="*/ 1828800 w 3657600"/>
                <a:gd name="connsiteY1" fmla="*/ 3657600 h 3657600"/>
                <a:gd name="connsiteX2" fmla="*/ 0 w 3657600"/>
                <a:gd name="connsiteY2" fmla="*/ 1828800 h 3657600"/>
                <a:gd name="connsiteX3" fmla="*/ 1828800 w 3657600"/>
                <a:gd name="connsiteY3" fmla="*/ 0 h 3657600"/>
                <a:gd name="connsiteX0" fmla="*/ 1828800 w 1828800"/>
                <a:gd name="connsiteY0" fmla="*/ 3657600 h 3657600"/>
                <a:gd name="connsiteX1" fmla="*/ 0 w 1828800"/>
                <a:gd name="connsiteY1" fmla="*/ 1828800 h 3657600"/>
                <a:gd name="connsiteX2" fmla="*/ 1828800 w 1828800"/>
                <a:gd name="connsiteY2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57600">
                  <a:moveTo>
                    <a:pt x="1828800" y="3657600"/>
                  </a:moveTo>
                  <a:cubicBezTo>
                    <a:pt x="818782" y="3657600"/>
                    <a:pt x="0" y="2838818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</a:path>
              </a:pathLst>
            </a:cu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0AEDDB1-9188-9423-EA8F-671AF8EAE1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3" y="3490086"/>
              <a:ext cx="5207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0718B2-3870-5833-1677-CF6859BAA313}"/>
                </a:ext>
              </a:extLst>
            </p:cNvPr>
            <p:cNvSpPr/>
            <p:nvPr/>
          </p:nvSpPr>
          <p:spPr>
            <a:xfrm>
              <a:off x="1799267" y="2318294"/>
              <a:ext cx="2389239" cy="2389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数据结构</a:t>
              </a:r>
              <a:endParaRPr lang="en-US" altLang="zh-CN" sz="24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D9B2880-F66D-3082-8983-E2E60F70A610}"/>
                </a:ext>
              </a:extLst>
            </p:cNvPr>
            <p:cNvGrpSpPr/>
            <p:nvPr/>
          </p:nvGrpSpPr>
          <p:grpSpPr>
            <a:xfrm>
              <a:off x="2901672" y="4963591"/>
              <a:ext cx="184428" cy="867773"/>
              <a:chOff x="2901672" y="5195573"/>
              <a:chExt cx="184428" cy="86777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A1BBEC4-9E0F-0757-65F3-4F3E5FC7BE6D}"/>
                  </a:ext>
                </a:extLst>
              </p:cNvPr>
              <p:cNvSpPr/>
              <p:nvPr/>
            </p:nvSpPr>
            <p:spPr>
              <a:xfrm>
                <a:off x="2901672" y="5195573"/>
                <a:ext cx="184428" cy="1844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07A8ABD-9E8F-678E-DE6C-C2789F317B69}"/>
                  </a:ext>
                </a:extLst>
              </p:cNvPr>
              <p:cNvSpPr/>
              <p:nvPr/>
            </p:nvSpPr>
            <p:spPr>
              <a:xfrm>
                <a:off x="2919687" y="5593167"/>
                <a:ext cx="148398" cy="14839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3191291-8229-E0D5-85A3-9FF0256C7DBE}"/>
                  </a:ext>
                </a:extLst>
              </p:cNvPr>
              <p:cNvSpPr/>
              <p:nvPr/>
            </p:nvSpPr>
            <p:spPr>
              <a:xfrm>
                <a:off x="2939579" y="5954732"/>
                <a:ext cx="108614" cy="10861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F7AD8F-1474-05EF-7FB6-B66F0FE66D53}"/>
                </a:ext>
              </a:extLst>
            </p:cNvPr>
            <p:cNvGrpSpPr/>
            <p:nvPr/>
          </p:nvGrpSpPr>
          <p:grpSpPr>
            <a:xfrm>
              <a:off x="5736430" y="1219200"/>
              <a:ext cx="6563724" cy="2320968"/>
              <a:chOff x="5736430" y="1386823"/>
              <a:chExt cx="6563724" cy="2320968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419EB99B-DDC0-F1DC-6A1E-C6146386923D}"/>
                  </a:ext>
                </a:extLst>
              </p:cNvPr>
              <p:cNvSpPr/>
              <p:nvPr/>
            </p:nvSpPr>
            <p:spPr>
              <a:xfrm>
                <a:off x="5736430" y="1531566"/>
                <a:ext cx="1070089" cy="42539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zh-CN" altLang="en-US" sz="1400" dirty="0"/>
                  <a:t>多级哈希表</a:t>
                </a:r>
                <a:endParaRPr lang="en-US" altLang="zh-CN" sz="1400" b="1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A11CF4A-8CBE-F2DE-5AE3-D0DEC98DA825}"/>
                  </a:ext>
                </a:extLst>
              </p:cNvPr>
              <p:cNvGrpSpPr/>
              <p:nvPr/>
            </p:nvGrpSpPr>
            <p:grpSpPr>
              <a:xfrm>
                <a:off x="6616700" y="1386823"/>
                <a:ext cx="5683454" cy="2320968"/>
                <a:chOff x="6616700" y="1524402"/>
                <a:chExt cx="5683454" cy="2320968"/>
              </a:xfrm>
            </p:grpSpPr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49C081D7-D69A-B2C7-DF8C-82DFC0E4E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6700" y="1906378"/>
                  <a:ext cx="3060700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0981AE4-2A0F-E55B-453B-F20705AFC128}"/>
                    </a:ext>
                  </a:extLst>
                </p:cNvPr>
                <p:cNvSpPr/>
                <p:nvPr/>
              </p:nvSpPr>
              <p:spPr>
                <a:xfrm>
                  <a:off x="7395483" y="1524402"/>
                  <a:ext cx="285176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endParaRPr kumimoji="1" lang="en-US" altLang="zh-CN" sz="16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483C3D5-B3E8-E184-0A1E-036ADB8B3DC1}"/>
                    </a:ext>
                  </a:extLst>
                </p:cNvPr>
                <p:cNvSpPr txBox="1"/>
                <p:nvPr/>
              </p:nvSpPr>
              <p:spPr>
                <a:xfrm>
                  <a:off x="7395481" y="1906378"/>
                  <a:ext cx="4904673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/>
                    <a:tabLst/>
                  </a:pPr>
                  <a:r>
                    <a:rPr kumimoji="0" lang="zh-CN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Open Sans" panose="020B0606030504020204" pitchFamily="34" charset="0"/>
                      <a:cs typeface="Open Sans" panose="020B0606030504020204" pitchFamily="34" charset="0"/>
                    </a:rPr>
                    <a:t>Hash Map A：名字为圈数和局数</a:t>
                  </a:r>
                  <a:r>
                    <a:rPr lang="en-US" altLang="zh-CN" sz="2000" dirty="0">
                      <a:solidFill>
                        <a:srgbClr val="333333"/>
                      </a:solidFill>
                      <a:latin typeface="Open Sans" panose="020B0606030504020204" pitchFamily="34" charset="0"/>
                      <a:cs typeface="Open Sans" panose="020B0606030504020204" pitchFamily="34" charset="0"/>
                    </a:rPr>
                    <a:t>,</a:t>
                  </a:r>
                  <a:br>
                    <a:rPr lang="en-US" altLang="zh-CN" sz="2000" dirty="0">
                      <a:solidFill>
                        <a:srgbClr val="333333"/>
                      </a:solidFill>
                      <a:latin typeface="Open Sans" panose="020B0606030504020204" pitchFamily="34" charset="0"/>
                      <a:cs typeface="Open Sans" panose="020B0606030504020204" pitchFamily="34" charset="0"/>
                    </a:rPr>
                  </a:br>
                  <a:r>
                    <a:rPr lang="en-US" altLang="zh-CN" sz="2000" dirty="0">
                      <a:solidFill>
                        <a:srgbClr val="333333"/>
                      </a:solidFill>
                      <a:latin typeface="Open Sans" panose="020B0606030504020204" pitchFamily="34" charset="0"/>
                      <a:cs typeface="Open Sans" panose="020B0606030504020204" pitchFamily="34" charset="0"/>
                    </a:rPr>
                    <a:t>                          </a:t>
                  </a:r>
                  <a:r>
                    <a:rPr kumimoji="0" lang="zh-CN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Open Sans" panose="020B0606030504020204" pitchFamily="34" charset="0"/>
                      <a:cs typeface="Open Sans" panose="020B0606030504020204" pitchFamily="34" charset="0"/>
                    </a:rPr>
                    <a:t>内容为B和C的</a:t>
                  </a:r>
                  <a:r>
                    <a:rPr kumimoji="0" lang="zh-CN" alt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Open Sans" panose="020B0606030504020204" pitchFamily="34" charset="0"/>
                      <a:cs typeface="Open Sans" panose="020B0606030504020204" pitchFamily="34" charset="0"/>
                    </a:rPr>
                    <a:t>匹配</a:t>
                  </a:r>
                  <a:endPara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342900" marR="0" lvl="0" indent="-34290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/>
                    <a:tabLst/>
                  </a:pPr>
                  <a:endPara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  <a:p>
                  <a:pPr marL="342900" marR="0" lvl="0" indent="-34290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/>
                    <a:tabLst/>
                  </a:pPr>
                  <a:r>
                    <a:rPr kumimoji="0" lang="zh-CN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Open Sans" panose="020B0606030504020204" pitchFamily="34" charset="0"/>
                      <a:cs typeface="Open Sans" panose="020B0606030504020204" pitchFamily="34" charset="0"/>
                    </a:rPr>
                    <a:t>Hash Map B：玩家和门风的</a:t>
                  </a:r>
                  <a:r>
                    <a:rPr kumimoji="0" lang="zh-CN" alt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Open Sans" panose="020B0606030504020204" pitchFamily="34" charset="0"/>
                      <a:cs typeface="Open Sans" panose="020B0606030504020204" pitchFamily="34" charset="0"/>
                    </a:rPr>
                    <a:t>匹配</a:t>
                  </a:r>
                  <a:endPara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342900" marR="0" lvl="0" indent="-34290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/>
                    <a:tabLst/>
                  </a:pPr>
                  <a:endPara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  <a:p>
                  <a:pPr marL="342900" marR="0" lvl="0" indent="-34290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+mj-lt"/>
                    <a:buAutoNum type="arabicPeriod"/>
                    <a:tabLst/>
                  </a:pPr>
                  <a:r>
                    <a:rPr kumimoji="0" lang="zh-CN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Open Sans" panose="020B0606030504020204" pitchFamily="34" charset="0"/>
                      <a:cs typeface="Open Sans" panose="020B0606030504020204" pitchFamily="34" charset="0"/>
                    </a:rPr>
                    <a:t>Hash Map C：牌序和游戏日志的</a:t>
                  </a:r>
                  <a:r>
                    <a:rPr kumimoji="0" lang="zh-CN" altLang="en-US" sz="20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Open Sans" panose="020B0606030504020204" pitchFamily="34" charset="0"/>
                      <a:cs typeface="Open Sans" panose="020B0606030504020204" pitchFamily="34" charset="0"/>
                    </a:rPr>
                    <a:t>匹配</a:t>
                  </a:r>
                  <a:endPara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F41C3B3-B86E-E9E8-863C-F83F8B9CFCBC}"/>
                </a:ext>
              </a:extLst>
            </p:cNvPr>
            <p:cNvGrpSpPr/>
            <p:nvPr/>
          </p:nvGrpSpPr>
          <p:grpSpPr>
            <a:xfrm>
              <a:off x="5736430" y="4992968"/>
              <a:ext cx="5934459" cy="1206024"/>
              <a:chOff x="5736430" y="1531566"/>
              <a:chExt cx="5934459" cy="1206024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63665A86-5159-8E43-4D47-EA18918A2994}"/>
                  </a:ext>
                </a:extLst>
              </p:cNvPr>
              <p:cNvSpPr/>
              <p:nvPr/>
            </p:nvSpPr>
            <p:spPr>
              <a:xfrm>
                <a:off x="5736430" y="1531566"/>
                <a:ext cx="1070089" cy="425399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FFFFFF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双向链表</a:t>
                </a:r>
                <a:endParaRPr lang="en-US" altLang="zh-CN" sz="1400" b="1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7D87A5F-129A-1F0B-A9DF-4941EA6B7E74}"/>
                  </a:ext>
                </a:extLst>
              </p:cNvPr>
              <p:cNvGrpSpPr/>
              <p:nvPr/>
            </p:nvGrpSpPr>
            <p:grpSpPr>
              <a:xfrm>
                <a:off x="6616700" y="1768799"/>
                <a:ext cx="5054189" cy="968791"/>
                <a:chOff x="6616700" y="1906378"/>
                <a:chExt cx="5054189" cy="968791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CCB2D3F1-5DAD-D44A-C5BA-F49BDF126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6700" y="1906378"/>
                  <a:ext cx="3060700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1C1EE7-E3F8-2870-8689-983289FC7A0F}"/>
                    </a:ext>
                  </a:extLst>
                </p:cNvPr>
                <p:cNvSpPr txBox="1"/>
                <p:nvPr/>
              </p:nvSpPr>
              <p:spPr>
                <a:xfrm>
                  <a:off x="7395482" y="1906378"/>
                  <a:ext cx="4275407" cy="968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000" dirty="0">
                      <a:ea typeface="等线" panose="02010600030101010101" pitchFamily="2" charset="-122"/>
                    </a:rPr>
                    <a:t>1. </a:t>
                  </a:r>
                  <a:r>
                    <a:rPr lang="zh-CN" altLang="en-US" sz="2000" dirty="0">
                      <a:ea typeface="等线" panose="02010600030101010101" pitchFamily="2" charset="-122"/>
                    </a:rPr>
                    <a:t>牌序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000" dirty="0">
                      <a:ea typeface="等线" panose="02010600030101010101" pitchFamily="2" charset="-122"/>
                    </a:rPr>
                    <a:t>2. </a:t>
                  </a:r>
                  <a:r>
                    <a:rPr lang="zh-CN" altLang="en-US" sz="2000" dirty="0">
                      <a:ea typeface="等线" panose="02010600030101010101" pitchFamily="2" charset="-122"/>
                    </a:rPr>
                    <a:t>游戏日志：哪个玩家打了什么牌</a:t>
                  </a:r>
                  <a:endParaRPr lang="en-US" altLang="zh-CN" sz="2000" dirty="0">
                    <a:ea typeface="等线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5E7844F-314C-6380-5091-6149175E1043}"/>
              </a:ext>
            </a:extLst>
          </p:cNvPr>
          <p:cNvSpPr/>
          <p:nvPr/>
        </p:nvSpPr>
        <p:spPr>
          <a:xfrm>
            <a:off x="488140" y="301336"/>
            <a:ext cx="4764579" cy="779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信息存储与传输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2568A98-3EA5-3DBB-C283-D39F3EED2B0E}"/>
              </a:ext>
            </a:extLst>
          </p:cNvPr>
          <p:cNvSpPr txBox="1"/>
          <p:nvPr/>
        </p:nvSpPr>
        <p:spPr>
          <a:xfrm>
            <a:off x="5736430" y="466519"/>
            <a:ext cx="615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每局游戏都有对应的key存在于服务器且与玩家有map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（方便回放）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D1CEFDF-0A81-8F99-8C04-BE4B1DBDEB31}"/>
              </a:ext>
            </a:extLst>
          </p:cNvPr>
          <p:cNvGrpSpPr/>
          <p:nvPr/>
        </p:nvGrpSpPr>
        <p:grpSpPr>
          <a:xfrm>
            <a:off x="651473" y="1724927"/>
            <a:ext cx="11026083" cy="3785657"/>
            <a:chOff x="651473" y="1724927"/>
            <a:chExt cx="11026083" cy="3785657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EFABD94-F382-02BD-6469-3D4926B98327}"/>
                </a:ext>
              </a:extLst>
            </p:cNvPr>
            <p:cNvGrpSpPr/>
            <p:nvPr/>
          </p:nvGrpSpPr>
          <p:grpSpPr>
            <a:xfrm>
              <a:off x="1152652" y="1755868"/>
              <a:ext cx="1762226" cy="1762226"/>
              <a:chOff x="1348943" y="2056325"/>
              <a:chExt cx="1762226" cy="1762226"/>
            </a:xfrm>
          </p:grpSpPr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72E5833E-6C08-BEF2-DECB-F7F48E93960B}"/>
                  </a:ext>
                </a:extLst>
              </p:cNvPr>
              <p:cNvSpPr/>
              <p:nvPr/>
            </p:nvSpPr>
            <p:spPr bwMode="auto">
              <a:xfrm>
                <a:off x="2084584" y="2056325"/>
                <a:ext cx="1026585" cy="1033682"/>
              </a:xfrm>
              <a:custGeom>
                <a:avLst/>
                <a:gdLst>
                  <a:gd name="T0" fmla="*/ 184 w 184"/>
                  <a:gd name="T1" fmla="*/ 185 h 185"/>
                  <a:gd name="T2" fmla="*/ 0 w 184"/>
                  <a:gd name="T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4" h="185">
                    <a:moveTo>
                      <a:pt x="184" y="185"/>
                    </a:moveTo>
                    <a:cubicBezTo>
                      <a:pt x="184" y="83"/>
                      <a:pt x="102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2CB4FE"/>
                </a:solidFill>
                <a:prstDash val="dash"/>
                <a:round/>
                <a:head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5" name="Oval 2">
                <a:extLst>
                  <a:ext uri="{FF2B5EF4-FFF2-40B4-BE49-F238E27FC236}">
                    <a16:creationId xmlns:a16="http://schemas.microsoft.com/office/drawing/2014/main" id="{352E5570-FAED-EE35-72DB-6F84790A0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943" y="2363827"/>
                <a:ext cx="1452358" cy="1454724"/>
              </a:xfrm>
              <a:prstGeom prst="ellipse">
                <a:avLst/>
              </a:prstGeom>
              <a:solidFill>
                <a:srgbClr val="2CB4FE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登录</a:t>
                </a:r>
                <a:endParaRPr lang="zh-CN" altLang="en-US" sz="2000" b="1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8" name="Oval 2">
                <a:extLst>
                  <a:ext uri="{FF2B5EF4-FFF2-40B4-BE49-F238E27FC236}">
                    <a16:creationId xmlns:a16="http://schemas.microsoft.com/office/drawing/2014/main" id="{B0509718-381B-80D4-AEB2-AE22D5F1C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019" y="2440027"/>
                <a:ext cx="1300206" cy="130232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098F9B9-D396-1ABF-57B0-3EF0C9FD0C58}"/>
                </a:ext>
              </a:extLst>
            </p:cNvPr>
            <p:cNvGrpSpPr/>
            <p:nvPr/>
          </p:nvGrpSpPr>
          <p:grpSpPr>
            <a:xfrm>
              <a:off x="651473" y="3820227"/>
              <a:ext cx="2764584" cy="1659416"/>
              <a:chOff x="773747" y="3836924"/>
              <a:chExt cx="2764584" cy="1659416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CC28E9F0-F967-2454-89C1-8904BFC14217}"/>
                  </a:ext>
                </a:extLst>
              </p:cNvPr>
              <p:cNvSpPr/>
              <p:nvPr/>
            </p:nvSpPr>
            <p:spPr>
              <a:xfrm>
                <a:off x="773747" y="3836924"/>
                <a:ext cx="2764584" cy="1659416"/>
              </a:xfrm>
              <a:prstGeom prst="round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396000" bIns="0" rtlCol="0" anchor="ctr" anchorCtr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8" name="正文05">
                <a:extLst>
                  <a:ext uri="{FF2B5EF4-FFF2-40B4-BE49-F238E27FC236}">
                    <a16:creationId xmlns:a16="http://schemas.microsoft.com/office/drawing/2014/main" id="{D49F14EF-4DC6-E321-9046-46D44A09C49E}"/>
                  </a:ext>
                </a:extLst>
              </p:cNvPr>
              <p:cNvSpPr/>
              <p:nvPr/>
            </p:nvSpPr>
            <p:spPr>
              <a:xfrm>
                <a:off x="960970" y="4517114"/>
                <a:ext cx="2390138" cy="299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  <a:sym typeface="Arial"/>
                </a:endParaRPr>
              </a:p>
            </p:txBody>
          </p:sp>
          <p:sp>
            <p:nvSpPr>
              <p:cNvPr id="39" name="小标题05">
                <a:extLst>
                  <a:ext uri="{FF2B5EF4-FFF2-40B4-BE49-F238E27FC236}">
                    <a16:creationId xmlns:a16="http://schemas.microsoft.com/office/drawing/2014/main" id="{928DA8B5-C8DE-AE0C-6538-3A5143DF8839}"/>
                  </a:ext>
                </a:extLst>
              </p:cNvPr>
              <p:cNvSpPr txBox="1"/>
              <p:nvPr/>
            </p:nvSpPr>
            <p:spPr>
              <a:xfrm>
                <a:off x="981488" y="4332511"/>
                <a:ext cx="2369620" cy="50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2000" dirty="0"/>
                  <a:t>由房间随机码加入</a:t>
                </a:r>
                <a:endParaRPr lang="en-US" altLang="zh-CN" sz="2000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6E991FC-EAD1-3B22-39F5-5E571B40A706}"/>
                </a:ext>
              </a:extLst>
            </p:cNvPr>
            <p:cNvGrpSpPr/>
            <p:nvPr/>
          </p:nvGrpSpPr>
          <p:grpSpPr>
            <a:xfrm>
              <a:off x="6567784" y="1755868"/>
              <a:ext cx="1764591" cy="1762226"/>
              <a:chOff x="6514821" y="2056325"/>
              <a:chExt cx="1764591" cy="1762226"/>
            </a:xfrm>
          </p:grpSpPr>
          <p:sp>
            <p:nvSpPr>
              <p:cNvPr id="19" name="Oval 4">
                <a:extLst>
                  <a:ext uri="{FF2B5EF4-FFF2-40B4-BE49-F238E27FC236}">
                    <a16:creationId xmlns:a16="http://schemas.microsoft.com/office/drawing/2014/main" id="{52379DBB-67D5-38A4-E875-BF1678510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4821" y="2363827"/>
                <a:ext cx="1447627" cy="1454724"/>
              </a:xfrm>
              <a:prstGeom prst="ellipse">
                <a:avLst/>
              </a:prstGeom>
              <a:solidFill>
                <a:srgbClr val="2CB4FE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  </a:t>
                </a:r>
                <a:r>
                  <a:rPr lang="zh-CN" altLang="en-US" sz="2000" b="1" dirty="0"/>
                  <a:t>交流</a:t>
                </a:r>
                <a:endParaRPr lang="en-US" altLang="zh-CN" sz="2000" b="1" dirty="0"/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A2A16537-19B8-1D91-C17C-A3704D1D5ED3}"/>
                  </a:ext>
                </a:extLst>
              </p:cNvPr>
              <p:cNvSpPr/>
              <p:nvPr/>
            </p:nvSpPr>
            <p:spPr bwMode="auto">
              <a:xfrm>
                <a:off x="7252827" y="2056325"/>
                <a:ext cx="1026585" cy="1033682"/>
              </a:xfrm>
              <a:custGeom>
                <a:avLst/>
                <a:gdLst>
                  <a:gd name="T0" fmla="*/ 184 w 184"/>
                  <a:gd name="T1" fmla="*/ 185 h 185"/>
                  <a:gd name="T2" fmla="*/ 0 w 184"/>
                  <a:gd name="T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4" h="185">
                    <a:moveTo>
                      <a:pt x="184" y="185"/>
                    </a:moveTo>
                    <a:cubicBezTo>
                      <a:pt x="184" y="83"/>
                      <a:pt x="101" y="0"/>
                      <a:pt x="0" y="0"/>
                    </a:cubicBezTo>
                  </a:path>
                </a:pathLst>
              </a:custGeom>
              <a:noFill/>
              <a:ln w="6350" cap="flat" cmpd="sng">
                <a:solidFill>
                  <a:srgbClr val="2CB4FE"/>
                </a:solidFill>
                <a:prstDash val="dash"/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2" name="Oval 2">
                <a:extLst>
                  <a:ext uri="{FF2B5EF4-FFF2-40B4-BE49-F238E27FC236}">
                    <a16:creationId xmlns:a16="http://schemas.microsoft.com/office/drawing/2014/main" id="{3860F2FF-7D2A-98E9-41D3-B6D06A9D0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531" y="2440027"/>
                <a:ext cx="1300206" cy="130232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B5291DE-C44B-7F5C-5947-944E879D0CFD}"/>
                </a:ext>
              </a:extLst>
            </p:cNvPr>
            <p:cNvGrpSpPr/>
            <p:nvPr/>
          </p:nvGrpSpPr>
          <p:grpSpPr>
            <a:xfrm>
              <a:off x="6067787" y="3820227"/>
              <a:ext cx="2764584" cy="1659416"/>
              <a:chOff x="773747" y="3836924"/>
              <a:chExt cx="2764584" cy="1659416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A1A4C2E-9AFC-A01A-03AF-3E8B5D9CFC5A}"/>
                  </a:ext>
                </a:extLst>
              </p:cNvPr>
              <p:cNvSpPr/>
              <p:nvPr/>
            </p:nvSpPr>
            <p:spPr>
              <a:xfrm>
                <a:off x="773747" y="3836924"/>
                <a:ext cx="2764584" cy="1659416"/>
              </a:xfrm>
              <a:prstGeom prst="round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396000" bIns="0" rtlCol="0" anchor="ctr" anchorCtr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小标题05">
                <a:extLst>
                  <a:ext uri="{FF2B5EF4-FFF2-40B4-BE49-F238E27FC236}">
                    <a16:creationId xmlns:a16="http://schemas.microsoft.com/office/drawing/2014/main" id="{4BD7341B-B0B3-7015-A9F3-DB7F2C424055}"/>
                  </a:ext>
                </a:extLst>
              </p:cNvPr>
              <p:cNvSpPr txBox="1"/>
              <p:nvPr/>
            </p:nvSpPr>
            <p:spPr>
              <a:xfrm>
                <a:off x="1011742" y="4190097"/>
                <a:ext cx="2369620" cy="968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2000" dirty="0"/>
                  <a:t>可更改的牌背、</a:t>
                </a:r>
                <a:endParaRPr lang="en-US" altLang="zh-CN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/>
                  <a:t>桌布、背景⾳乐等</a:t>
                </a:r>
                <a:endPara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  <a:sym typeface="Arial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50CC33B-4429-4B46-167D-8B4495FC7100}"/>
                </a:ext>
              </a:extLst>
            </p:cNvPr>
            <p:cNvGrpSpPr/>
            <p:nvPr/>
          </p:nvGrpSpPr>
          <p:grpSpPr>
            <a:xfrm>
              <a:off x="3857261" y="3750724"/>
              <a:ext cx="1769322" cy="1759860"/>
              <a:chOff x="3928925" y="3901340"/>
              <a:chExt cx="1769322" cy="1759860"/>
            </a:xfrm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A4CF3BFD-1E8E-ECD1-42AC-B7C9E09499DD}"/>
                  </a:ext>
                </a:extLst>
              </p:cNvPr>
              <p:cNvSpPr/>
              <p:nvPr/>
            </p:nvSpPr>
            <p:spPr bwMode="auto">
              <a:xfrm>
                <a:off x="4664566" y="4627519"/>
                <a:ext cx="1033681" cy="1033681"/>
              </a:xfrm>
              <a:custGeom>
                <a:avLst/>
                <a:gdLst>
                  <a:gd name="T0" fmla="*/ 0 w 185"/>
                  <a:gd name="T1" fmla="*/ 185 h 185"/>
                  <a:gd name="T2" fmla="*/ 185 w 185"/>
                  <a:gd name="T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185">
                    <a:moveTo>
                      <a:pt x="0" y="185"/>
                    </a:moveTo>
                    <a:cubicBezTo>
                      <a:pt x="102" y="185"/>
                      <a:pt x="185" y="102"/>
                      <a:pt x="185" y="0"/>
                    </a:cubicBezTo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2CB4FE"/>
                </a:solidFill>
                <a:prstDash val="dash"/>
                <a:round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2BD20674-CA2E-502A-3CDF-E2F556C17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925" y="3901340"/>
                <a:ext cx="1452358" cy="1452358"/>
              </a:xfrm>
              <a:prstGeom prst="ellipse">
                <a:avLst/>
              </a:prstGeom>
              <a:solidFill>
                <a:srgbClr val="2CB4FE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/>
                  <a:t>组队</a:t>
                </a:r>
                <a:endParaRPr lang="en-US" altLang="zh-CN" sz="2000" b="1" dirty="0"/>
              </a:p>
            </p:txBody>
          </p:sp>
          <p:sp>
            <p:nvSpPr>
              <p:cNvPr id="15" name="Oval 2">
                <a:extLst>
                  <a:ext uri="{FF2B5EF4-FFF2-40B4-BE49-F238E27FC236}">
                    <a16:creationId xmlns:a16="http://schemas.microsoft.com/office/drawing/2014/main" id="{5F715316-E072-A165-7D7C-DC4B724FC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001" y="3976357"/>
                <a:ext cx="1300206" cy="130232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B7DF9FB-2983-C347-B8CE-05D19CDE6573}"/>
                </a:ext>
              </a:extLst>
            </p:cNvPr>
            <p:cNvSpPr/>
            <p:nvPr/>
          </p:nvSpPr>
          <p:spPr>
            <a:xfrm>
              <a:off x="3359630" y="1724927"/>
              <a:ext cx="2764584" cy="1659416"/>
            </a:xfrm>
            <a:prstGeom prst="round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96000" bIns="0" rtlCol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C8D8433-FD03-2889-9D4E-718BC10F7969}"/>
                </a:ext>
              </a:extLst>
            </p:cNvPr>
            <p:cNvGrpSpPr/>
            <p:nvPr/>
          </p:nvGrpSpPr>
          <p:grpSpPr>
            <a:xfrm>
              <a:off x="9280671" y="3750724"/>
              <a:ext cx="1755129" cy="1759860"/>
              <a:chOff x="9103083" y="3901340"/>
              <a:chExt cx="1755129" cy="1759860"/>
            </a:xfrm>
          </p:grpSpPr>
          <p:sp>
            <p:nvSpPr>
              <p:cNvPr id="26" name="Oval 8">
                <a:extLst>
                  <a:ext uri="{FF2B5EF4-FFF2-40B4-BE49-F238E27FC236}">
                    <a16:creationId xmlns:a16="http://schemas.microsoft.com/office/drawing/2014/main" id="{CFDC2874-1594-583A-7DCA-3B17332F5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03083" y="3901340"/>
                <a:ext cx="1454724" cy="1452358"/>
              </a:xfrm>
              <a:prstGeom prst="ellipse">
                <a:avLst/>
              </a:prstGeom>
              <a:solidFill>
                <a:srgbClr val="2CB4FE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背景</a:t>
                </a:r>
                <a:endParaRPr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lang="zh-CN" altLang="en-US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切换</a:t>
                </a:r>
                <a:endParaRPr lang="zh-CN" altLang="en-US" sz="2000" b="1" dirty="0">
                  <a:solidFill>
                    <a:srgbClr val="FFFFFF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BBF0E86-D11F-A8D0-0140-118D5DE06A71}"/>
                  </a:ext>
                </a:extLst>
              </p:cNvPr>
              <p:cNvSpPr/>
              <p:nvPr/>
            </p:nvSpPr>
            <p:spPr bwMode="auto">
              <a:xfrm>
                <a:off x="9829262" y="4627519"/>
                <a:ext cx="1028950" cy="1033681"/>
              </a:xfrm>
              <a:custGeom>
                <a:avLst/>
                <a:gdLst>
                  <a:gd name="T0" fmla="*/ 0 w 184"/>
                  <a:gd name="T1" fmla="*/ 185 h 185"/>
                  <a:gd name="T2" fmla="*/ 184 w 184"/>
                  <a:gd name="T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4" h="185">
                    <a:moveTo>
                      <a:pt x="0" y="185"/>
                    </a:moveTo>
                    <a:cubicBezTo>
                      <a:pt x="102" y="185"/>
                      <a:pt x="184" y="102"/>
                      <a:pt x="184" y="0"/>
                    </a:cubicBezTo>
                  </a:path>
                </a:pathLst>
              </a:custGeom>
              <a:noFill/>
              <a:ln w="6350" cap="flat" cmpd="sng">
                <a:solidFill>
                  <a:srgbClr val="2CB4FE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9" name="Oval 2">
                <a:extLst>
                  <a:ext uri="{FF2B5EF4-FFF2-40B4-BE49-F238E27FC236}">
                    <a16:creationId xmlns:a16="http://schemas.microsoft.com/office/drawing/2014/main" id="{4DE721F6-264A-4181-CEC2-B46B261DC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0342" y="3976357"/>
                <a:ext cx="1300206" cy="130232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1E1D0225-95FC-F2D6-9ABB-9891573C0FC8}"/>
                </a:ext>
              </a:extLst>
            </p:cNvPr>
            <p:cNvGrpSpPr/>
            <p:nvPr/>
          </p:nvGrpSpPr>
          <p:grpSpPr>
            <a:xfrm>
              <a:off x="8458981" y="1724927"/>
              <a:ext cx="3218575" cy="1659416"/>
              <a:chOff x="456785" y="3836924"/>
              <a:chExt cx="3218575" cy="165941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6EB7AD0F-7331-5435-01EC-6FF8C9E64F97}"/>
                  </a:ext>
                </a:extLst>
              </p:cNvPr>
              <p:cNvSpPr/>
              <p:nvPr/>
            </p:nvSpPr>
            <p:spPr>
              <a:xfrm>
                <a:off x="773747" y="3836924"/>
                <a:ext cx="2764584" cy="1659416"/>
              </a:xfrm>
              <a:prstGeom prst="round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396000" bIns="0" rtlCol="0" anchor="ctr" anchorCtr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4" name="小标题05">
                <a:extLst>
                  <a:ext uri="{FF2B5EF4-FFF2-40B4-BE49-F238E27FC236}">
                    <a16:creationId xmlns:a16="http://schemas.microsoft.com/office/drawing/2014/main" id="{8AF33992-D123-5969-4EBE-0B6A30E31908}"/>
                  </a:ext>
                </a:extLst>
              </p:cNvPr>
              <p:cNvSpPr txBox="1"/>
              <p:nvPr/>
            </p:nvSpPr>
            <p:spPr>
              <a:xfrm>
                <a:off x="456785" y="4101233"/>
                <a:ext cx="32185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000" dirty="0"/>
                  <a:t>房间内交流</a:t>
                </a:r>
                <a:endParaRPr lang="en-US" altLang="zh-CN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000" dirty="0"/>
                  <a:t>大厅交流，可分为多个聊天室</a:t>
                </a:r>
                <a:endParaRPr lang="en-US" altLang="zh-CN" sz="2000" dirty="0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B97CF5EF-F04E-F995-CBC3-98A55A2D2E36}"/>
                  </a:ext>
                </a:extLst>
              </p:cNvPr>
              <p:cNvCxnSpPr/>
              <p:nvPr/>
            </p:nvCxnSpPr>
            <p:spPr>
              <a:xfrm>
                <a:off x="2026913" y="4512328"/>
                <a:ext cx="258252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A532DC-4EBA-9D68-EED6-26D62F7FA053}"/>
              </a:ext>
            </a:extLst>
          </p:cNvPr>
          <p:cNvSpPr/>
          <p:nvPr/>
        </p:nvSpPr>
        <p:spPr>
          <a:xfrm>
            <a:off x="488141" y="301336"/>
            <a:ext cx="3440922" cy="779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功能</a:t>
            </a:r>
          </a:p>
        </p:txBody>
      </p:sp>
      <p:sp>
        <p:nvSpPr>
          <p:cNvPr id="9" name="小标题05">
            <a:extLst>
              <a:ext uri="{FF2B5EF4-FFF2-40B4-BE49-F238E27FC236}">
                <a16:creationId xmlns:a16="http://schemas.microsoft.com/office/drawing/2014/main" id="{2264D617-9130-5AFB-22D0-F90D4A9A3D3E}"/>
              </a:ext>
            </a:extLst>
          </p:cNvPr>
          <p:cNvSpPr txBox="1"/>
          <p:nvPr/>
        </p:nvSpPr>
        <p:spPr>
          <a:xfrm>
            <a:off x="3408092" y="2030620"/>
            <a:ext cx="236962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/>
              <a:t>呢称、密码和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唯一固定</a:t>
            </a:r>
            <a:r>
              <a:rPr lang="en-US" altLang="zh-CN" sz="20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89380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774FAC-93EC-1E9A-ACE7-D96F3A2F665F}"/>
              </a:ext>
            </a:extLst>
          </p:cNvPr>
          <p:cNvSpPr/>
          <p:nvPr/>
        </p:nvSpPr>
        <p:spPr>
          <a:xfrm>
            <a:off x="488141" y="301336"/>
            <a:ext cx="3440922" cy="779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游戏流程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2C318-EF6B-503E-70C3-E5CAD456E76E}"/>
              </a:ext>
            </a:extLst>
          </p:cNvPr>
          <p:cNvSpPr txBox="1"/>
          <p:nvPr/>
        </p:nvSpPr>
        <p:spPr>
          <a:xfrm>
            <a:off x="11639550" y="6286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53156-CEE2-3040-2920-0E28249F7283}"/>
              </a:ext>
            </a:extLst>
          </p:cNvPr>
          <p:cNvSpPr txBox="1"/>
          <p:nvPr/>
        </p:nvSpPr>
        <p:spPr>
          <a:xfrm>
            <a:off x="11639550" y="6286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A7809A-EE8D-D512-F3E7-02D1415C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78" y="0"/>
            <a:ext cx="4110804" cy="6858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9DAF287-0917-7B6A-31FF-84EC31F4C08A}"/>
              </a:ext>
            </a:extLst>
          </p:cNvPr>
          <p:cNvGrpSpPr/>
          <p:nvPr/>
        </p:nvGrpSpPr>
        <p:grpSpPr>
          <a:xfrm>
            <a:off x="623725" y="2183448"/>
            <a:ext cx="2936292" cy="1580336"/>
            <a:chOff x="908122" y="1347707"/>
            <a:chExt cx="2936292" cy="15803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EC6FB64-A1FB-66D9-47AD-7C00E0E81CF7}"/>
                </a:ext>
              </a:extLst>
            </p:cNvPr>
            <p:cNvSpPr/>
            <p:nvPr/>
          </p:nvSpPr>
          <p:spPr>
            <a:xfrm>
              <a:off x="985520" y="1422400"/>
              <a:ext cx="355600" cy="294639"/>
            </a:xfrm>
            <a:prstGeom prst="rect">
              <a:avLst/>
            </a:prstGeom>
            <a:solidFill>
              <a:srgbClr val="CCE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B7071A-B4BF-F739-45A0-58B3ECF4E0B5}"/>
                </a:ext>
              </a:extLst>
            </p:cNvPr>
            <p:cNvSpPr/>
            <p:nvPr/>
          </p:nvSpPr>
          <p:spPr>
            <a:xfrm>
              <a:off x="985520" y="2021840"/>
              <a:ext cx="355600" cy="294639"/>
            </a:xfrm>
            <a:prstGeom prst="rect">
              <a:avLst/>
            </a:prstGeom>
            <a:solidFill>
              <a:srgbClr val="CAED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E9212847-156D-F685-05FC-A5EC5CEDEC05}"/>
                </a:ext>
              </a:extLst>
            </p:cNvPr>
            <p:cNvSpPr/>
            <p:nvPr/>
          </p:nvSpPr>
          <p:spPr>
            <a:xfrm>
              <a:off x="908122" y="2621280"/>
              <a:ext cx="514391" cy="294639"/>
            </a:xfrm>
            <a:prstGeom prst="parallelogram">
              <a:avLst/>
            </a:prstGeom>
            <a:solidFill>
              <a:srgbClr val="FFE6CC"/>
            </a:solidFill>
            <a:ln>
              <a:solidFill>
                <a:srgbClr val="FFD7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51D92DA-A314-D343-5611-FD5C2EB656A9}"/>
                </a:ext>
              </a:extLst>
            </p:cNvPr>
            <p:cNvSpPr txBox="1"/>
            <p:nvPr/>
          </p:nvSpPr>
          <p:spPr>
            <a:xfrm>
              <a:off x="1592827" y="1347707"/>
              <a:ext cx="2251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服务器流程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BE8152C-024D-6421-DFA9-C40C555A4B4D}"/>
                </a:ext>
              </a:extLst>
            </p:cNvPr>
            <p:cNvSpPr txBox="1"/>
            <p:nvPr/>
          </p:nvSpPr>
          <p:spPr>
            <a:xfrm>
              <a:off x="1592827" y="1953209"/>
              <a:ext cx="157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客户端流程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D115EE-E02B-335A-E230-316D2B6A6154}"/>
                </a:ext>
              </a:extLst>
            </p:cNvPr>
            <p:cNvSpPr txBox="1"/>
            <p:nvPr/>
          </p:nvSpPr>
          <p:spPr>
            <a:xfrm>
              <a:off x="1592827" y="2558711"/>
              <a:ext cx="1445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2B9F973-06B6-DA4D-B52A-D5F926B7E1F3}"/>
              </a:ext>
            </a:extLst>
          </p:cNvPr>
          <p:cNvSpPr txBox="1"/>
          <p:nvPr/>
        </p:nvSpPr>
        <p:spPr>
          <a:xfrm>
            <a:off x="623725" y="4120555"/>
            <a:ext cx="32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额外操作：</a:t>
            </a:r>
            <a:r>
              <a:rPr lang="zh-CN" altLang="en-US" dirty="0"/>
              <a:t>吃、碰、杠、和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1196F1-81D3-19AA-594E-0FEA3875E753}"/>
              </a:ext>
            </a:extLst>
          </p:cNvPr>
          <p:cNvSpPr txBox="1"/>
          <p:nvPr/>
        </p:nvSpPr>
        <p:spPr>
          <a:xfrm>
            <a:off x="623725" y="14931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5204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73DDC65-BB6A-1B8F-34C0-35C941789BF9}"/>
              </a:ext>
            </a:extLst>
          </p:cNvPr>
          <p:cNvGrpSpPr/>
          <p:nvPr/>
        </p:nvGrpSpPr>
        <p:grpSpPr>
          <a:xfrm>
            <a:off x="-179128" y="1352748"/>
            <a:ext cx="12833027" cy="5165526"/>
            <a:chOff x="-179128" y="1352748"/>
            <a:chExt cx="12833027" cy="5165526"/>
          </a:xfrm>
        </p:grpSpPr>
        <p:sp>
          <p:nvSpPr>
            <p:cNvPr id="24" name="1">
              <a:extLst>
                <a:ext uri="{FF2B5EF4-FFF2-40B4-BE49-F238E27FC236}">
                  <a16:creationId xmlns:a16="http://schemas.microsoft.com/office/drawing/2014/main" id="{C38164A2-9A9C-BA6E-B40A-D039325D3CE2}"/>
                </a:ext>
              </a:extLst>
            </p:cNvPr>
            <p:cNvSpPr/>
            <p:nvPr/>
          </p:nvSpPr>
          <p:spPr>
            <a:xfrm rot="21188811">
              <a:off x="-144487" y="3106394"/>
              <a:ext cx="12798386" cy="1612664"/>
            </a:xfrm>
            <a:custGeom>
              <a:avLst/>
              <a:gdLst>
                <a:gd name="connsiteX0" fmla="*/ 0 w 10811435"/>
                <a:gd name="connsiteY0" fmla="*/ 462579 h 462579"/>
                <a:gd name="connsiteX1" fmla="*/ 5109882 w 10811435"/>
                <a:gd name="connsiteY1" fmla="*/ 161365 h 462579"/>
                <a:gd name="connsiteX2" fmla="*/ 8477026 w 10811435"/>
                <a:gd name="connsiteY2" fmla="*/ 344245 h 462579"/>
                <a:gd name="connsiteX3" fmla="*/ 10811435 w 10811435"/>
                <a:gd name="connsiteY3" fmla="*/ 0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1435" h="462579">
                  <a:moveTo>
                    <a:pt x="0" y="462579"/>
                  </a:moveTo>
                  <a:cubicBezTo>
                    <a:pt x="1848522" y="321833"/>
                    <a:pt x="3697044" y="181087"/>
                    <a:pt x="5109882" y="161365"/>
                  </a:cubicBezTo>
                  <a:cubicBezTo>
                    <a:pt x="6522720" y="141643"/>
                    <a:pt x="7526767" y="371139"/>
                    <a:pt x="8477026" y="344245"/>
                  </a:cubicBezTo>
                  <a:cubicBezTo>
                    <a:pt x="9427285" y="317351"/>
                    <a:pt x="10119360" y="158675"/>
                    <a:pt x="10811435" y="0"/>
                  </a:cubicBezTo>
                </a:path>
              </a:pathLst>
            </a:custGeom>
            <a:noFill/>
            <a:ln w="31750">
              <a:gradFill flip="none" rotWithShape="1">
                <a:gsLst>
                  <a:gs pos="57000">
                    <a:schemeClr val="accent1"/>
                  </a:gs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ea"/>
                <a:sym typeface="+mn-lt"/>
              </a:endParaRPr>
            </a:p>
          </p:txBody>
        </p:sp>
        <p:pic>
          <p:nvPicPr>
            <p:cNvPr id="25" name="图片 24" descr="黑暗里有星球&#10;&#10;描述已自动生成">
              <a:extLst>
                <a:ext uri="{FF2B5EF4-FFF2-40B4-BE49-F238E27FC236}">
                  <a16:creationId xmlns:a16="http://schemas.microsoft.com/office/drawing/2014/main" id="{5519701E-B61B-5E63-93DF-CC55F296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4651">
              <a:off x="2505338" y="1541527"/>
              <a:ext cx="7828002" cy="4424540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3994E8-1037-2FCA-0B5E-2AE9CD3B93EC}"/>
                </a:ext>
              </a:extLst>
            </p:cNvPr>
            <p:cNvSpPr/>
            <p:nvPr/>
          </p:nvSpPr>
          <p:spPr>
            <a:xfrm>
              <a:off x="895033" y="2442046"/>
              <a:ext cx="1284780" cy="233014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第</a:t>
              </a:r>
              <a:r>
                <a:rPr lang="en-US" altLang="zh-CN" sz="1600" dirty="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5</a:t>
              </a:r>
              <a:r>
                <a:rPr lang="zh-CN" altLang="en-US" sz="1600" dirty="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16">
              <a:extLst>
                <a:ext uri="{FF2B5EF4-FFF2-40B4-BE49-F238E27FC236}">
                  <a16:creationId xmlns:a16="http://schemas.microsoft.com/office/drawing/2014/main" id="{D16313F9-5304-71A7-35EE-485BC1FBCA83}"/>
                </a:ext>
              </a:extLst>
            </p:cNvPr>
            <p:cNvSpPr/>
            <p:nvPr/>
          </p:nvSpPr>
          <p:spPr>
            <a:xfrm rot="21188811">
              <a:off x="-179128" y="3130593"/>
              <a:ext cx="9918676" cy="1612664"/>
            </a:xfrm>
            <a:custGeom>
              <a:avLst/>
              <a:gdLst>
                <a:gd name="connsiteX0" fmla="*/ 0 w 10811435"/>
                <a:gd name="connsiteY0" fmla="*/ 462579 h 462579"/>
                <a:gd name="connsiteX1" fmla="*/ 5109882 w 10811435"/>
                <a:gd name="connsiteY1" fmla="*/ 161365 h 462579"/>
                <a:gd name="connsiteX2" fmla="*/ 8477026 w 10811435"/>
                <a:gd name="connsiteY2" fmla="*/ 344245 h 462579"/>
                <a:gd name="connsiteX3" fmla="*/ 10811435 w 10811435"/>
                <a:gd name="connsiteY3" fmla="*/ 0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1435" h="462579">
                  <a:moveTo>
                    <a:pt x="0" y="462579"/>
                  </a:moveTo>
                  <a:cubicBezTo>
                    <a:pt x="1848522" y="321833"/>
                    <a:pt x="3697044" y="181087"/>
                    <a:pt x="5109882" y="161365"/>
                  </a:cubicBezTo>
                  <a:cubicBezTo>
                    <a:pt x="6522720" y="141643"/>
                    <a:pt x="7526767" y="371139"/>
                    <a:pt x="8477026" y="344245"/>
                  </a:cubicBezTo>
                  <a:cubicBezTo>
                    <a:pt x="9427285" y="317351"/>
                    <a:pt x="10119360" y="158675"/>
                    <a:pt x="10811435" y="0"/>
                  </a:cubicBezTo>
                </a:path>
              </a:pathLst>
            </a:custGeom>
            <a:noFill/>
            <a:ln w="9525">
              <a:gradFill flip="none" rotWithShape="1">
                <a:gsLst>
                  <a:gs pos="45100">
                    <a:schemeClr val="accent1"/>
                  </a:gs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ea typeface="Microsoft YaHei Light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B151B8-4F07-E3A4-69E2-AD01EC557916}"/>
                </a:ext>
              </a:extLst>
            </p:cNvPr>
            <p:cNvSpPr txBox="1"/>
            <p:nvPr/>
          </p:nvSpPr>
          <p:spPr>
            <a:xfrm>
              <a:off x="874713" y="3210921"/>
              <a:ext cx="2184132" cy="1255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0" i="0" dirty="0">
                  <a:solidFill>
                    <a:srgbClr val="111111"/>
                  </a:solidFill>
                  <a:effectLst/>
                  <a:latin typeface="-apple-system"/>
                </a:rPr>
                <a:t>包括场景，游戏对象，资源，脚本，画布，按钮，文本，图片，滑动条等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68D9659-658D-F822-7BB5-CFFA017AA8FE}"/>
                </a:ext>
              </a:extLst>
            </p:cNvPr>
            <p:cNvSpPr txBox="1"/>
            <p:nvPr/>
          </p:nvSpPr>
          <p:spPr>
            <a:xfrm>
              <a:off x="874713" y="2681442"/>
              <a:ext cx="360226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54E1A"/>
                      </a:gs>
                      <a:gs pos="100000">
                        <a:srgbClr val="FA4848"/>
                      </a:gs>
                    </a:gsLst>
                    <a:lin ang="0" scaled="1"/>
                  </a:gra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学习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54E1A"/>
                      </a:gs>
                      <a:gs pos="100000">
                        <a:srgbClr val="FA4848"/>
                      </a:gs>
                    </a:gsLst>
                    <a:lin ang="0" scaled="1"/>
                  </a:gra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unity3D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54E1A"/>
                      </a:gs>
                      <a:gs pos="100000">
                        <a:srgbClr val="FA4848"/>
                      </a:gs>
                    </a:gsLst>
                    <a:lin ang="0" scaled="1"/>
                  </a:gra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的基本概念和操作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D92F167-9AF7-B361-05D0-2412B69BC0A6}"/>
                </a:ext>
              </a:extLst>
            </p:cNvPr>
            <p:cNvCxnSpPr/>
            <p:nvPr/>
          </p:nvCxnSpPr>
          <p:spPr>
            <a:xfrm>
              <a:off x="973820" y="3165747"/>
              <a:ext cx="1798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79FF816-5709-2370-194A-78A5297E8C53}"/>
                </a:ext>
              </a:extLst>
            </p:cNvPr>
            <p:cNvGrpSpPr/>
            <p:nvPr/>
          </p:nvGrpSpPr>
          <p:grpSpPr>
            <a:xfrm>
              <a:off x="758719" y="4512097"/>
              <a:ext cx="231988" cy="231988"/>
              <a:chOff x="798724" y="4694342"/>
              <a:chExt cx="151978" cy="15197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318480F-467A-367A-8211-266BAE21F486}"/>
                  </a:ext>
                </a:extLst>
              </p:cNvPr>
              <p:cNvSpPr/>
              <p:nvPr/>
            </p:nvSpPr>
            <p:spPr>
              <a:xfrm>
                <a:off x="798724" y="4694342"/>
                <a:ext cx="151978" cy="151978"/>
              </a:xfrm>
              <a:prstGeom prst="ellipse">
                <a:avLst/>
              </a:prstGeom>
              <a:gradFill flip="none" rotWithShape="1">
                <a:gsLst>
                  <a:gs pos="32000">
                    <a:schemeClr val="accent1">
                      <a:alpha val="0"/>
                    </a:schemeClr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icrosoft YaHei Light"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7E910D2-BC99-E3F5-EC31-02948BE75B90}"/>
                  </a:ext>
                </a:extLst>
              </p:cNvPr>
              <p:cNvSpPr/>
              <p:nvPr/>
            </p:nvSpPr>
            <p:spPr>
              <a:xfrm>
                <a:off x="839978" y="4735596"/>
                <a:ext cx="69471" cy="694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84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icrosoft YaHei Light"/>
                  <a:cs typeface="+mn-ea"/>
                  <a:sym typeface="+mn-lt"/>
                </a:endParaRPr>
              </a:p>
            </p:txBody>
          </p:sp>
        </p:grp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39BD046-19B5-FF36-F811-E619C4D67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713" y="2442046"/>
              <a:ext cx="0" cy="2212504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  <a:gs pos="51000">
                    <a:schemeClr val="accent2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5942588-27A6-32D2-562C-7CF3A099B749}"/>
                </a:ext>
              </a:extLst>
            </p:cNvPr>
            <p:cNvSpPr/>
            <p:nvPr/>
          </p:nvSpPr>
          <p:spPr>
            <a:xfrm>
              <a:off x="2963173" y="5001019"/>
              <a:ext cx="1309108" cy="233014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第八周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A1A6A4B-F3FB-363A-5546-6D67C24EFA5B}"/>
                </a:ext>
              </a:extLst>
            </p:cNvPr>
            <p:cNvSpPr txBox="1"/>
            <p:nvPr/>
          </p:nvSpPr>
          <p:spPr>
            <a:xfrm>
              <a:off x="2942852" y="5854053"/>
              <a:ext cx="3654717" cy="664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0" i="0" dirty="0">
                  <a:solidFill>
                    <a:srgbClr val="111111"/>
                  </a:solidFill>
                  <a:effectLst/>
                  <a:latin typeface="-apple-system"/>
                </a:rPr>
                <a:t>如何使用网络组件，如何创建和连接服务器，如何同步网络玩家和数据等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2DB353-BA2C-AB89-B213-62E5835B6A9A}"/>
                </a:ext>
              </a:extLst>
            </p:cNvPr>
            <p:cNvSpPr txBox="1"/>
            <p:nvPr/>
          </p:nvSpPr>
          <p:spPr>
            <a:xfrm>
              <a:off x="2942853" y="5241552"/>
              <a:ext cx="283282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54E1A"/>
                      </a:gs>
                      <a:gs pos="100000">
                        <a:srgbClr val="FA4848"/>
                      </a:gs>
                    </a:gsLst>
                    <a:lin ang="0" scaled="1"/>
                  </a:gra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学习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54E1A"/>
                      </a:gs>
                      <a:gs pos="100000">
                        <a:srgbClr val="FA4848"/>
                      </a:gs>
                    </a:gsLst>
                    <a:lin ang="0" scaled="1"/>
                  </a:gra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unity3D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54E1A"/>
                      </a:gs>
                      <a:gs pos="100000">
                        <a:srgbClr val="FA4848"/>
                      </a:gs>
                    </a:gsLst>
                    <a:lin ang="0" scaled="1"/>
                  </a:gra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的网络编程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F697430-C571-0D1A-5193-E61A39092CB1}"/>
                </a:ext>
              </a:extLst>
            </p:cNvPr>
            <p:cNvCxnSpPr/>
            <p:nvPr/>
          </p:nvCxnSpPr>
          <p:spPr>
            <a:xfrm>
              <a:off x="3041960" y="5725857"/>
              <a:ext cx="1798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F5D9E42-0199-5902-D62D-2E196F67458B}"/>
                </a:ext>
              </a:extLst>
            </p:cNvPr>
            <p:cNvCxnSpPr>
              <a:cxnSpLocks/>
            </p:cNvCxnSpPr>
            <p:nvPr/>
          </p:nvCxnSpPr>
          <p:spPr>
            <a:xfrm>
              <a:off x="2942853" y="4419550"/>
              <a:ext cx="0" cy="1630045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  <a:gs pos="51000">
                    <a:schemeClr val="accent2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90B242-E5B0-40FB-9355-4C6F7CADD840}"/>
                </a:ext>
              </a:extLst>
            </p:cNvPr>
            <p:cNvGrpSpPr/>
            <p:nvPr/>
          </p:nvGrpSpPr>
          <p:grpSpPr>
            <a:xfrm>
              <a:off x="2826858" y="4311387"/>
              <a:ext cx="231988" cy="231988"/>
              <a:chOff x="798724" y="4694342"/>
              <a:chExt cx="151978" cy="151978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4697D314-FDAE-ECF9-1139-B2B89DB242CC}"/>
                  </a:ext>
                </a:extLst>
              </p:cNvPr>
              <p:cNvSpPr/>
              <p:nvPr/>
            </p:nvSpPr>
            <p:spPr>
              <a:xfrm>
                <a:off x="798724" y="4694342"/>
                <a:ext cx="151978" cy="151978"/>
              </a:xfrm>
              <a:prstGeom prst="ellipse">
                <a:avLst/>
              </a:prstGeom>
              <a:gradFill flip="none" rotWithShape="1">
                <a:gsLst>
                  <a:gs pos="32000">
                    <a:schemeClr val="accent1">
                      <a:alpha val="0"/>
                    </a:schemeClr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icrosoft YaHei Light"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3684A56-27A7-D316-5C52-07ECFC3B3263}"/>
                  </a:ext>
                </a:extLst>
              </p:cNvPr>
              <p:cNvSpPr/>
              <p:nvPr/>
            </p:nvSpPr>
            <p:spPr>
              <a:xfrm>
                <a:off x="839978" y="4735596"/>
                <a:ext cx="69471" cy="694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84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icrosoft YaHei Light"/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0BA21E3-BD91-0DC9-9957-7895EC9ED978}"/>
                </a:ext>
              </a:extLst>
            </p:cNvPr>
            <p:cNvGrpSpPr/>
            <p:nvPr/>
          </p:nvGrpSpPr>
          <p:grpSpPr>
            <a:xfrm>
              <a:off x="4715733" y="1714612"/>
              <a:ext cx="2865465" cy="2302039"/>
              <a:chOff x="3655214" y="1774166"/>
              <a:chExt cx="2865465" cy="2302039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3A8EF84-B2C4-3E23-3DEA-6387EEE48542}"/>
                  </a:ext>
                </a:extLst>
              </p:cNvPr>
              <p:cNvSpPr/>
              <p:nvPr/>
            </p:nvSpPr>
            <p:spPr>
              <a:xfrm>
                <a:off x="3791527" y="1774166"/>
                <a:ext cx="1524082" cy="23301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rPr>
                  <a:t>第十周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84779E2-1DE2-7200-F156-3D2C0789A23E}"/>
                  </a:ext>
                </a:extLst>
              </p:cNvPr>
              <p:cNvSpPr txBox="1"/>
              <p:nvPr/>
            </p:nvSpPr>
            <p:spPr>
              <a:xfrm>
                <a:off x="3771208" y="2579525"/>
                <a:ext cx="2457205" cy="664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0" i="0" dirty="0">
                    <a:solidFill>
                      <a:srgbClr val="111111"/>
                    </a:solidFill>
                    <a:effectLst/>
                    <a:latin typeface="-apple-system"/>
                  </a:rPr>
                  <a:t>实现基本的功能和界面设计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0A5CFED-67EE-8C11-B923-EE602E1C63C6}"/>
                  </a:ext>
                </a:extLst>
              </p:cNvPr>
              <p:cNvSpPr txBox="1"/>
              <p:nvPr/>
            </p:nvSpPr>
            <p:spPr>
              <a:xfrm>
                <a:off x="3771208" y="2013562"/>
                <a:ext cx="274947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gradFill>
                      <a:gsLst>
                        <a:gs pos="0">
                          <a:srgbClr val="F54E1A"/>
                        </a:gs>
                        <a:gs pos="100000">
                          <a:srgbClr val="FA4848"/>
                        </a:gs>
                      </a:gsLst>
                      <a:lin ang="0" scaled="1"/>
                    </a:gradFill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rPr>
                  <a:t>麻将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54E1A"/>
                        </a:gs>
                        <a:gs pos="100000">
                          <a:srgbClr val="FA4848"/>
                        </a:gs>
                      </a:gsLst>
                      <a:lin ang="0" scaled="1"/>
                    </a:gra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rPr>
                  <a:t>游戏的规则和逻辑</a:t>
                </a: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1B43D2B-527F-D83A-DCAD-27426C6F7EA4}"/>
                  </a:ext>
                </a:extLst>
              </p:cNvPr>
              <p:cNvCxnSpPr/>
              <p:nvPr/>
            </p:nvCxnSpPr>
            <p:spPr>
              <a:xfrm>
                <a:off x="3870315" y="2497867"/>
                <a:ext cx="179895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7B11CD6-5CDD-1109-A34D-9EC525DD8898}"/>
                  </a:ext>
                </a:extLst>
              </p:cNvPr>
              <p:cNvGrpSpPr/>
              <p:nvPr/>
            </p:nvGrpSpPr>
            <p:grpSpPr>
              <a:xfrm>
                <a:off x="3655214" y="3844217"/>
                <a:ext cx="231988" cy="231988"/>
                <a:chOff x="798724" y="4694342"/>
                <a:chExt cx="151978" cy="151978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63A55D7-C5AE-5D8D-6ABD-C47BE3E36414}"/>
                    </a:ext>
                  </a:extLst>
                </p:cNvPr>
                <p:cNvSpPr/>
                <p:nvPr/>
              </p:nvSpPr>
              <p:spPr>
                <a:xfrm>
                  <a:off x="798724" y="4694342"/>
                  <a:ext cx="151978" cy="151978"/>
                </a:xfrm>
                <a:prstGeom prst="ellipse">
                  <a:avLst/>
                </a:prstGeom>
                <a:gradFill flip="none" rotWithShape="1">
                  <a:gsLst>
                    <a:gs pos="32000">
                      <a:schemeClr val="accent1">
                        <a:alpha val="0"/>
                      </a:schemeClr>
                    </a:gs>
                    <a:gs pos="100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Microsoft YaHei Light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563854F2-D083-F937-8B19-2501B256FB86}"/>
                    </a:ext>
                  </a:extLst>
                </p:cNvPr>
                <p:cNvSpPr/>
                <p:nvPr/>
              </p:nvSpPr>
              <p:spPr>
                <a:xfrm>
                  <a:off x="839978" y="4735596"/>
                  <a:ext cx="69471" cy="6947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84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Microsoft YaHei Light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1160EA4-35D0-4D9E-2956-A8203A3D0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1208" y="1774166"/>
                <a:ext cx="0" cy="2212504"/>
              </a:xfrm>
              <a:prstGeom prst="line">
                <a:avLst/>
              </a:prstGeom>
              <a:ln w="9525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>
                        <a:alpha val="0"/>
                      </a:schemeClr>
                    </a:gs>
                    <a:gs pos="51000">
                      <a:schemeClr val="accent2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B62216B-401D-A6BA-3B5A-30AEE1B0797E}"/>
                </a:ext>
              </a:extLst>
            </p:cNvPr>
            <p:cNvGrpSpPr/>
            <p:nvPr/>
          </p:nvGrpSpPr>
          <p:grpSpPr>
            <a:xfrm>
              <a:off x="7012639" y="3953063"/>
              <a:ext cx="3891388" cy="2070922"/>
              <a:chOff x="5516639" y="4138149"/>
              <a:chExt cx="3891388" cy="207092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08D1410-CE41-1911-5E18-15F29CCB49C0}"/>
                  </a:ext>
                </a:extLst>
              </p:cNvPr>
              <p:cNvSpPr/>
              <p:nvPr/>
            </p:nvSpPr>
            <p:spPr>
              <a:xfrm>
                <a:off x="5652953" y="4827781"/>
                <a:ext cx="1200490" cy="23198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rPr>
                  <a:t>第十三周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1EFA203-D2B6-A9C9-12A6-4EDD37CF3E04}"/>
                  </a:ext>
                </a:extLst>
              </p:cNvPr>
              <p:cNvSpPr txBox="1"/>
              <p:nvPr/>
            </p:nvSpPr>
            <p:spPr>
              <a:xfrm>
                <a:off x="5632634" y="5475943"/>
                <a:ext cx="2372433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0" i="0" dirty="0">
                    <a:solidFill>
                      <a:srgbClr val="111111"/>
                    </a:solidFill>
                    <a:effectLst/>
                    <a:latin typeface="-apple-system"/>
                  </a:rPr>
                  <a:t>增加复杂度和细节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2D9EED5-AEF7-F6E5-88D3-B5800668B7C9}"/>
                  </a:ext>
                </a:extLst>
              </p:cNvPr>
              <p:cNvSpPr txBox="1"/>
              <p:nvPr/>
            </p:nvSpPr>
            <p:spPr>
              <a:xfrm>
                <a:off x="5632634" y="5068314"/>
                <a:ext cx="3775393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54E1A"/>
                        </a:gs>
                        <a:gs pos="100000">
                          <a:srgbClr val="FA4848"/>
                        </a:gs>
                      </a:gsLst>
                      <a:lin ang="0" scaled="1"/>
                    </a:gra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rPr>
                  <a:t>优化设计麻将游戏的界面和功能</a:t>
                </a: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7603780-D879-BDA1-4384-A2D14043CBEE}"/>
                  </a:ext>
                </a:extLst>
              </p:cNvPr>
              <p:cNvCxnSpPr/>
              <p:nvPr/>
            </p:nvCxnSpPr>
            <p:spPr>
              <a:xfrm>
                <a:off x="5731741" y="5552619"/>
                <a:ext cx="179895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5951212-82C8-C27B-2521-E32BF28BC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2634" y="4246312"/>
                <a:ext cx="0" cy="1962759"/>
              </a:xfrm>
              <a:prstGeom prst="line">
                <a:avLst/>
              </a:prstGeom>
              <a:ln w="9525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>
                        <a:alpha val="0"/>
                      </a:schemeClr>
                    </a:gs>
                    <a:gs pos="51000">
                      <a:schemeClr val="accent2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F9A0BF8F-94BF-F9A9-5D9C-28664B704EDC}"/>
                  </a:ext>
                </a:extLst>
              </p:cNvPr>
              <p:cNvGrpSpPr/>
              <p:nvPr/>
            </p:nvGrpSpPr>
            <p:grpSpPr>
              <a:xfrm>
                <a:off x="5516639" y="4138149"/>
                <a:ext cx="231988" cy="231988"/>
                <a:chOff x="798724" y="4694342"/>
                <a:chExt cx="151978" cy="151978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426ABFA-6AED-F608-8C1C-E637C81D7467}"/>
                    </a:ext>
                  </a:extLst>
                </p:cNvPr>
                <p:cNvSpPr/>
                <p:nvPr/>
              </p:nvSpPr>
              <p:spPr>
                <a:xfrm>
                  <a:off x="798724" y="4694342"/>
                  <a:ext cx="151978" cy="151978"/>
                </a:xfrm>
                <a:prstGeom prst="ellipse">
                  <a:avLst/>
                </a:prstGeom>
                <a:gradFill flip="none" rotWithShape="1">
                  <a:gsLst>
                    <a:gs pos="32000">
                      <a:schemeClr val="accent1">
                        <a:alpha val="0"/>
                      </a:schemeClr>
                    </a:gs>
                    <a:gs pos="100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Microsoft YaHei Light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8BCA8C1A-7482-315A-6B20-7D304DD7CC5D}"/>
                    </a:ext>
                  </a:extLst>
                </p:cNvPr>
                <p:cNvSpPr/>
                <p:nvPr/>
              </p:nvSpPr>
              <p:spPr>
                <a:xfrm>
                  <a:off x="839978" y="4735596"/>
                  <a:ext cx="69471" cy="6947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84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Microsoft YaHei Light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790D64E-5F1C-AAE0-573F-FD7E393F32BF}"/>
                </a:ext>
              </a:extLst>
            </p:cNvPr>
            <p:cNvSpPr/>
            <p:nvPr/>
          </p:nvSpPr>
          <p:spPr>
            <a:xfrm>
              <a:off x="9422279" y="1352748"/>
              <a:ext cx="1157870" cy="254353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第十五周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376ECF3-34D9-C7C4-C6D2-80CBF52B4CA7}"/>
                </a:ext>
              </a:extLst>
            </p:cNvPr>
            <p:cNvSpPr txBox="1"/>
            <p:nvPr/>
          </p:nvSpPr>
          <p:spPr>
            <a:xfrm>
              <a:off x="9348938" y="2442535"/>
              <a:ext cx="2162614" cy="664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邀请一定的用户体验反馈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E36EF9D-D32A-1292-8B69-0409A597CBAD}"/>
                </a:ext>
              </a:extLst>
            </p:cNvPr>
            <p:cNvSpPr txBox="1"/>
            <p:nvPr/>
          </p:nvSpPr>
          <p:spPr>
            <a:xfrm>
              <a:off x="9401960" y="1592145"/>
              <a:ext cx="25620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54E1A"/>
                      </a:gs>
                      <a:gs pos="100000">
                        <a:srgbClr val="FA4848"/>
                      </a:gs>
                    </a:gsLst>
                    <a:lin ang="0" scaled="1"/>
                  </a:gra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rPr>
                <a:t>测试和优化麻将游戏的性能和体验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0A8FFA2-2613-A831-2690-81571B73A8D7}"/>
                </a:ext>
              </a:extLst>
            </p:cNvPr>
            <p:cNvCxnSpPr/>
            <p:nvPr/>
          </p:nvCxnSpPr>
          <p:spPr>
            <a:xfrm>
              <a:off x="9501067" y="2076450"/>
              <a:ext cx="179895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EFE515D-2CB1-B03B-0B72-74E506E942DE}"/>
                </a:ext>
              </a:extLst>
            </p:cNvPr>
            <p:cNvGrpSpPr/>
            <p:nvPr/>
          </p:nvGrpSpPr>
          <p:grpSpPr>
            <a:xfrm>
              <a:off x="9285966" y="3815806"/>
              <a:ext cx="231988" cy="231988"/>
              <a:chOff x="798724" y="4694342"/>
              <a:chExt cx="151978" cy="151978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0B512717-EEF5-882F-2997-803C5F4A3068}"/>
                  </a:ext>
                </a:extLst>
              </p:cNvPr>
              <p:cNvSpPr/>
              <p:nvPr/>
            </p:nvSpPr>
            <p:spPr>
              <a:xfrm>
                <a:off x="798724" y="4694342"/>
                <a:ext cx="151978" cy="151978"/>
              </a:xfrm>
              <a:prstGeom prst="ellipse">
                <a:avLst/>
              </a:prstGeom>
              <a:gradFill flip="none" rotWithShape="1">
                <a:gsLst>
                  <a:gs pos="32000">
                    <a:schemeClr val="accent1">
                      <a:alpha val="0"/>
                    </a:schemeClr>
                  </a:gs>
                  <a:gs pos="100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icrosoft YaHei Light"/>
                  <a:cs typeface="+mn-ea"/>
                  <a:sym typeface="+mn-lt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9C136A9-E1F7-92A2-9D38-D9C96C40B938}"/>
                  </a:ext>
                </a:extLst>
              </p:cNvPr>
              <p:cNvSpPr/>
              <p:nvPr/>
            </p:nvSpPr>
            <p:spPr>
              <a:xfrm>
                <a:off x="839978" y="4735596"/>
                <a:ext cx="69471" cy="694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84000">
                    <a:schemeClr val="accent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icrosoft YaHei Light"/>
                  <a:cs typeface="+mn-ea"/>
                  <a:sym typeface="+mn-lt"/>
                </a:endParaRPr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5071E16-FC24-27A6-E783-AFA896F7C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960" y="1352749"/>
              <a:ext cx="0" cy="2607193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  <a:gs pos="51000">
                    <a:schemeClr val="accent2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98DCD70-EEA7-3587-7CE1-7819BD3B9213}"/>
              </a:ext>
            </a:extLst>
          </p:cNvPr>
          <p:cNvSpPr/>
          <p:nvPr/>
        </p:nvSpPr>
        <p:spPr>
          <a:xfrm>
            <a:off x="488141" y="301336"/>
            <a:ext cx="2972814" cy="779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工作计划</a:t>
            </a:r>
          </a:p>
        </p:txBody>
      </p:sp>
    </p:spTree>
    <p:extLst>
      <p:ext uri="{BB962C8B-B14F-4D97-AF65-F5344CB8AC3E}">
        <p14:creationId xmlns:p14="http://schemas.microsoft.com/office/powerpoint/2010/main" val="2977992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789899;#796520;#214182;#78991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6793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789899;#796520;#214182;#78991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2877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396</Words>
  <Application>Microsoft Office PowerPoint</Application>
  <PresentationFormat>宽屏</PresentationFormat>
  <Paragraphs>106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等线 Light</vt:lpstr>
      <vt:lpstr>微软雅黑</vt:lpstr>
      <vt:lpstr>Arial</vt:lpstr>
      <vt:lpstr>Bahnschrift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辉 李</dc:creator>
  <cp:lastModifiedBy>辉 李</cp:lastModifiedBy>
  <cp:revision>6</cp:revision>
  <dcterms:created xsi:type="dcterms:W3CDTF">2023-10-16T12:29:19Z</dcterms:created>
  <dcterms:modified xsi:type="dcterms:W3CDTF">2023-10-17T12:59:15Z</dcterms:modified>
</cp:coreProperties>
</file>