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DB165-A36D-4605-BCC5-CAB8D97DA49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5736F9-829C-4185-B85E-10268957800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60,000 Images</a:t>
          </a:r>
          <a:endParaRPr lang="en-US"/>
        </a:p>
      </dgm:t>
    </dgm:pt>
    <dgm:pt modelId="{9058434B-5EB4-4E97-8B29-20DEEA7F5B75}" type="parTrans" cxnId="{13DFC1E6-7593-4A61-B4F0-EA176BAD3F0B}">
      <dgm:prSet/>
      <dgm:spPr/>
      <dgm:t>
        <a:bodyPr/>
        <a:lstStyle/>
        <a:p>
          <a:endParaRPr lang="en-US"/>
        </a:p>
      </dgm:t>
    </dgm:pt>
    <dgm:pt modelId="{11178805-CECC-4C27-9B3D-E034822E2587}" type="sibTrans" cxnId="{13DFC1E6-7593-4A61-B4F0-EA176BAD3F0B}">
      <dgm:prSet/>
      <dgm:spPr/>
      <dgm:t>
        <a:bodyPr/>
        <a:lstStyle/>
        <a:p>
          <a:endParaRPr lang="en-US"/>
        </a:p>
      </dgm:t>
    </dgm:pt>
    <dgm:pt modelId="{B3E8C929-25A0-4E33-85AB-FDBEBDD1F6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32 x 32 pixels</a:t>
          </a:r>
          <a:endParaRPr lang="en-US" dirty="0"/>
        </a:p>
      </dgm:t>
    </dgm:pt>
    <dgm:pt modelId="{919BFA03-2B83-404B-86E6-F4206C0FF57E}" type="parTrans" cxnId="{CB9D5A38-AEDB-49D6-BC2F-11294075EE5F}">
      <dgm:prSet/>
      <dgm:spPr/>
      <dgm:t>
        <a:bodyPr/>
        <a:lstStyle/>
        <a:p>
          <a:endParaRPr lang="en-US"/>
        </a:p>
      </dgm:t>
    </dgm:pt>
    <dgm:pt modelId="{10691EC9-1C59-4B35-86E2-33CF249C4569}" type="sibTrans" cxnId="{CB9D5A38-AEDB-49D6-BC2F-11294075EE5F}">
      <dgm:prSet/>
      <dgm:spPr/>
      <dgm:t>
        <a:bodyPr/>
        <a:lstStyle/>
        <a:p>
          <a:endParaRPr lang="en-US"/>
        </a:p>
      </dgm:t>
    </dgm:pt>
    <dgm:pt modelId="{722A9150-E7F2-4D26-A4E1-50FB0917594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3 RGB values</a:t>
          </a:r>
          <a:endParaRPr lang="en-US"/>
        </a:p>
      </dgm:t>
    </dgm:pt>
    <dgm:pt modelId="{605D33EF-4809-485C-89DA-28185DF086BA}" type="parTrans" cxnId="{F488A95C-21FA-4142-BC8F-3900B4639886}">
      <dgm:prSet/>
      <dgm:spPr/>
      <dgm:t>
        <a:bodyPr/>
        <a:lstStyle/>
        <a:p>
          <a:endParaRPr lang="en-US"/>
        </a:p>
      </dgm:t>
    </dgm:pt>
    <dgm:pt modelId="{0D14487E-BA6C-4F5A-91B8-1CFAA3C6CF0D}" type="sibTrans" cxnId="{F488A95C-21FA-4142-BC8F-3900B4639886}">
      <dgm:prSet/>
      <dgm:spPr/>
      <dgm:t>
        <a:bodyPr/>
        <a:lstStyle/>
        <a:p>
          <a:endParaRPr lang="en-US"/>
        </a:p>
      </dgm:t>
    </dgm:pt>
    <dgm:pt modelId="{D4E295DC-E55E-4471-A246-2AF5851E9F7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10 Classes</a:t>
          </a:r>
          <a:endParaRPr lang="en-US"/>
        </a:p>
      </dgm:t>
    </dgm:pt>
    <dgm:pt modelId="{1602D3AA-0864-4310-924E-818C8C18D7C1}" type="parTrans" cxnId="{9E9B8051-4901-40F1-9B04-9EA19CC64678}">
      <dgm:prSet/>
      <dgm:spPr/>
      <dgm:t>
        <a:bodyPr/>
        <a:lstStyle/>
        <a:p>
          <a:endParaRPr lang="en-US"/>
        </a:p>
      </dgm:t>
    </dgm:pt>
    <dgm:pt modelId="{69048019-74B1-4659-978C-F056E5712DED}" type="sibTrans" cxnId="{9E9B8051-4901-40F1-9B04-9EA19CC64678}">
      <dgm:prSet/>
      <dgm:spPr/>
      <dgm:t>
        <a:bodyPr/>
        <a:lstStyle/>
        <a:p>
          <a:endParaRPr lang="en-US"/>
        </a:p>
      </dgm:t>
    </dgm:pt>
    <dgm:pt modelId="{7AB79A14-CC45-4F6C-A8E1-AD3D3F498FBC}" type="pres">
      <dgm:prSet presAssocID="{65CDB165-A36D-4605-BCC5-CAB8D97DA49F}" presName="vert0" presStyleCnt="0">
        <dgm:presLayoutVars>
          <dgm:dir/>
          <dgm:animOne val="branch"/>
          <dgm:animLvl val="lvl"/>
        </dgm:presLayoutVars>
      </dgm:prSet>
      <dgm:spPr/>
    </dgm:pt>
    <dgm:pt modelId="{4B6D1247-F30B-4EC3-BE63-6851F8C58723}" type="pres">
      <dgm:prSet presAssocID="{A25736F9-829C-4185-B85E-10268957800F}" presName="thickLine" presStyleLbl="alignNode1" presStyleIdx="0" presStyleCnt="4"/>
      <dgm:spPr/>
    </dgm:pt>
    <dgm:pt modelId="{2C439196-63A4-4CDE-983C-C0D289A688DF}" type="pres">
      <dgm:prSet presAssocID="{A25736F9-829C-4185-B85E-10268957800F}" presName="horz1" presStyleCnt="0"/>
      <dgm:spPr/>
    </dgm:pt>
    <dgm:pt modelId="{BE01708A-73B7-4B27-BDF6-17838DEE40C5}" type="pres">
      <dgm:prSet presAssocID="{A25736F9-829C-4185-B85E-10268957800F}" presName="tx1" presStyleLbl="revTx" presStyleIdx="0" presStyleCnt="4"/>
      <dgm:spPr/>
    </dgm:pt>
    <dgm:pt modelId="{CE3F559D-A8EA-46B3-9112-3212D6B39072}" type="pres">
      <dgm:prSet presAssocID="{A25736F9-829C-4185-B85E-10268957800F}" presName="vert1" presStyleCnt="0"/>
      <dgm:spPr/>
    </dgm:pt>
    <dgm:pt modelId="{8574CA81-73EF-46C3-873F-FC52680282A8}" type="pres">
      <dgm:prSet presAssocID="{B3E8C929-25A0-4E33-85AB-FDBEBDD1F6AF}" presName="thickLine" presStyleLbl="alignNode1" presStyleIdx="1" presStyleCnt="4"/>
      <dgm:spPr/>
    </dgm:pt>
    <dgm:pt modelId="{98110FEF-F203-4097-8784-D27FCBB6C069}" type="pres">
      <dgm:prSet presAssocID="{B3E8C929-25A0-4E33-85AB-FDBEBDD1F6AF}" presName="horz1" presStyleCnt="0"/>
      <dgm:spPr/>
    </dgm:pt>
    <dgm:pt modelId="{023D0E3D-BD6B-4045-8B73-61F957A1EE7D}" type="pres">
      <dgm:prSet presAssocID="{B3E8C929-25A0-4E33-85AB-FDBEBDD1F6AF}" presName="tx1" presStyleLbl="revTx" presStyleIdx="1" presStyleCnt="4"/>
      <dgm:spPr/>
    </dgm:pt>
    <dgm:pt modelId="{F51D3624-D031-4687-BA9C-213866D6BC0A}" type="pres">
      <dgm:prSet presAssocID="{B3E8C929-25A0-4E33-85AB-FDBEBDD1F6AF}" presName="vert1" presStyleCnt="0"/>
      <dgm:spPr/>
    </dgm:pt>
    <dgm:pt modelId="{A733E9D3-DD70-4551-80C9-05B216FAE693}" type="pres">
      <dgm:prSet presAssocID="{722A9150-E7F2-4D26-A4E1-50FB0917594B}" presName="thickLine" presStyleLbl="alignNode1" presStyleIdx="2" presStyleCnt="4"/>
      <dgm:spPr/>
    </dgm:pt>
    <dgm:pt modelId="{F028E5A0-3E05-492E-896A-C109C2FEBCC3}" type="pres">
      <dgm:prSet presAssocID="{722A9150-E7F2-4D26-A4E1-50FB0917594B}" presName="horz1" presStyleCnt="0"/>
      <dgm:spPr/>
    </dgm:pt>
    <dgm:pt modelId="{00B275FA-612D-4429-839C-C9B6E0CD6471}" type="pres">
      <dgm:prSet presAssocID="{722A9150-E7F2-4D26-A4E1-50FB0917594B}" presName="tx1" presStyleLbl="revTx" presStyleIdx="2" presStyleCnt="4"/>
      <dgm:spPr/>
    </dgm:pt>
    <dgm:pt modelId="{3045B255-7E57-4520-BC6E-D967948CDFF5}" type="pres">
      <dgm:prSet presAssocID="{722A9150-E7F2-4D26-A4E1-50FB0917594B}" presName="vert1" presStyleCnt="0"/>
      <dgm:spPr/>
    </dgm:pt>
    <dgm:pt modelId="{69DAF1B7-0E27-4067-8DDB-59B052E21E35}" type="pres">
      <dgm:prSet presAssocID="{D4E295DC-E55E-4471-A246-2AF5851E9F78}" presName="thickLine" presStyleLbl="alignNode1" presStyleIdx="3" presStyleCnt="4"/>
      <dgm:spPr/>
    </dgm:pt>
    <dgm:pt modelId="{9C921322-C0EC-4602-9D18-7117F5C66C0C}" type="pres">
      <dgm:prSet presAssocID="{D4E295DC-E55E-4471-A246-2AF5851E9F78}" presName="horz1" presStyleCnt="0"/>
      <dgm:spPr/>
    </dgm:pt>
    <dgm:pt modelId="{F269C01B-35E1-4B53-9AD3-C3839C8CE0F5}" type="pres">
      <dgm:prSet presAssocID="{D4E295DC-E55E-4471-A246-2AF5851E9F78}" presName="tx1" presStyleLbl="revTx" presStyleIdx="3" presStyleCnt="4"/>
      <dgm:spPr/>
    </dgm:pt>
    <dgm:pt modelId="{FE9E5B50-2C5A-4A24-A065-92AD9C95F7ED}" type="pres">
      <dgm:prSet presAssocID="{D4E295DC-E55E-4471-A246-2AF5851E9F78}" presName="vert1" presStyleCnt="0"/>
      <dgm:spPr/>
    </dgm:pt>
  </dgm:ptLst>
  <dgm:cxnLst>
    <dgm:cxn modelId="{6C0E2E16-F00E-4F12-A65E-91953AA6F119}" type="presOf" srcId="{D4E295DC-E55E-4471-A246-2AF5851E9F78}" destId="{F269C01B-35E1-4B53-9AD3-C3839C8CE0F5}" srcOrd="0" destOrd="0" presId="urn:microsoft.com/office/officeart/2008/layout/LinedList"/>
    <dgm:cxn modelId="{CB9D5A38-AEDB-49D6-BC2F-11294075EE5F}" srcId="{65CDB165-A36D-4605-BCC5-CAB8D97DA49F}" destId="{B3E8C929-25A0-4E33-85AB-FDBEBDD1F6AF}" srcOrd="1" destOrd="0" parTransId="{919BFA03-2B83-404B-86E6-F4206C0FF57E}" sibTransId="{10691EC9-1C59-4B35-86E2-33CF249C4569}"/>
    <dgm:cxn modelId="{F488A95C-21FA-4142-BC8F-3900B4639886}" srcId="{65CDB165-A36D-4605-BCC5-CAB8D97DA49F}" destId="{722A9150-E7F2-4D26-A4E1-50FB0917594B}" srcOrd="2" destOrd="0" parTransId="{605D33EF-4809-485C-89DA-28185DF086BA}" sibTransId="{0D14487E-BA6C-4F5A-91B8-1CFAA3C6CF0D}"/>
    <dgm:cxn modelId="{25006144-C8FA-44CD-9869-4801D87BF724}" type="presOf" srcId="{A25736F9-829C-4185-B85E-10268957800F}" destId="{BE01708A-73B7-4B27-BDF6-17838DEE40C5}" srcOrd="0" destOrd="0" presId="urn:microsoft.com/office/officeart/2008/layout/LinedList"/>
    <dgm:cxn modelId="{9E9B8051-4901-40F1-9B04-9EA19CC64678}" srcId="{65CDB165-A36D-4605-BCC5-CAB8D97DA49F}" destId="{D4E295DC-E55E-4471-A246-2AF5851E9F78}" srcOrd="3" destOrd="0" parTransId="{1602D3AA-0864-4310-924E-818C8C18D7C1}" sibTransId="{69048019-74B1-4659-978C-F056E5712DED}"/>
    <dgm:cxn modelId="{45997591-FC94-44AF-BC43-8142193586D2}" type="presOf" srcId="{65CDB165-A36D-4605-BCC5-CAB8D97DA49F}" destId="{7AB79A14-CC45-4F6C-A8E1-AD3D3F498FBC}" srcOrd="0" destOrd="0" presId="urn:microsoft.com/office/officeart/2008/layout/LinedList"/>
    <dgm:cxn modelId="{C5ECCDB5-DFEC-4C0B-B9DB-9C6B07A3EE76}" type="presOf" srcId="{722A9150-E7F2-4D26-A4E1-50FB0917594B}" destId="{00B275FA-612D-4429-839C-C9B6E0CD6471}" srcOrd="0" destOrd="0" presId="urn:microsoft.com/office/officeart/2008/layout/LinedList"/>
    <dgm:cxn modelId="{13DFC1E6-7593-4A61-B4F0-EA176BAD3F0B}" srcId="{65CDB165-A36D-4605-BCC5-CAB8D97DA49F}" destId="{A25736F9-829C-4185-B85E-10268957800F}" srcOrd="0" destOrd="0" parTransId="{9058434B-5EB4-4E97-8B29-20DEEA7F5B75}" sibTransId="{11178805-CECC-4C27-9B3D-E034822E2587}"/>
    <dgm:cxn modelId="{88E752F0-C16B-4803-9840-B9A71C56A201}" type="presOf" srcId="{B3E8C929-25A0-4E33-85AB-FDBEBDD1F6AF}" destId="{023D0E3D-BD6B-4045-8B73-61F957A1EE7D}" srcOrd="0" destOrd="0" presId="urn:microsoft.com/office/officeart/2008/layout/LinedList"/>
    <dgm:cxn modelId="{9E74DD54-AFEE-460B-B98E-775BDEF79544}" type="presParOf" srcId="{7AB79A14-CC45-4F6C-A8E1-AD3D3F498FBC}" destId="{4B6D1247-F30B-4EC3-BE63-6851F8C58723}" srcOrd="0" destOrd="0" presId="urn:microsoft.com/office/officeart/2008/layout/LinedList"/>
    <dgm:cxn modelId="{0D237759-267E-4B87-8831-5238247D1271}" type="presParOf" srcId="{7AB79A14-CC45-4F6C-A8E1-AD3D3F498FBC}" destId="{2C439196-63A4-4CDE-983C-C0D289A688DF}" srcOrd="1" destOrd="0" presId="urn:microsoft.com/office/officeart/2008/layout/LinedList"/>
    <dgm:cxn modelId="{A5084D55-DF73-4C76-B38B-54CDC26CA663}" type="presParOf" srcId="{2C439196-63A4-4CDE-983C-C0D289A688DF}" destId="{BE01708A-73B7-4B27-BDF6-17838DEE40C5}" srcOrd="0" destOrd="0" presId="urn:microsoft.com/office/officeart/2008/layout/LinedList"/>
    <dgm:cxn modelId="{6DB27853-DCCA-4956-B28F-CFE83A12DFD7}" type="presParOf" srcId="{2C439196-63A4-4CDE-983C-C0D289A688DF}" destId="{CE3F559D-A8EA-46B3-9112-3212D6B39072}" srcOrd="1" destOrd="0" presId="urn:microsoft.com/office/officeart/2008/layout/LinedList"/>
    <dgm:cxn modelId="{14C4508A-6CA4-4100-9144-6D110EC143FF}" type="presParOf" srcId="{7AB79A14-CC45-4F6C-A8E1-AD3D3F498FBC}" destId="{8574CA81-73EF-46C3-873F-FC52680282A8}" srcOrd="2" destOrd="0" presId="urn:microsoft.com/office/officeart/2008/layout/LinedList"/>
    <dgm:cxn modelId="{F062BC75-AC6C-4BFF-A711-925021CC5B7E}" type="presParOf" srcId="{7AB79A14-CC45-4F6C-A8E1-AD3D3F498FBC}" destId="{98110FEF-F203-4097-8784-D27FCBB6C069}" srcOrd="3" destOrd="0" presId="urn:microsoft.com/office/officeart/2008/layout/LinedList"/>
    <dgm:cxn modelId="{4F702CC6-0BFB-4075-8D7F-77237F298F83}" type="presParOf" srcId="{98110FEF-F203-4097-8784-D27FCBB6C069}" destId="{023D0E3D-BD6B-4045-8B73-61F957A1EE7D}" srcOrd="0" destOrd="0" presId="urn:microsoft.com/office/officeart/2008/layout/LinedList"/>
    <dgm:cxn modelId="{09831820-1DDD-4BFA-8BE7-ACAC371DF8D3}" type="presParOf" srcId="{98110FEF-F203-4097-8784-D27FCBB6C069}" destId="{F51D3624-D031-4687-BA9C-213866D6BC0A}" srcOrd="1" destOrd="0" presId="urn:microsoft.com/office/officeart/2008/layout/LinedList"/>
    <dgm:cxn modelId="{E39002D4-390C-47BC-ADDC-264F82F2D50B}" type="presParOf" srcId="{7AB79A14-CC45-4F6C-A8E1-AD3D3F498FBC}" destId="{A733E9D3-DD70-4551-80C9-05B216FAE693}" srcOrd="4" destOrd="0" presId="urn:microsoft.com/office/officeart/2008/layout/LinedList"/>
    <dgm:cxn modelId="{21C70FE7-586F-4C8C-9DF3-E645198A8D84}" type="presParOf" srcId="{7AB79A14-CC45-4F6C-A8E1-AD3D3F498FBC}" destId="{F028E5A0-3E05-492E-896A-C109C2FEBCC3}" srcOrd="5" destOrd="0" presId="urn:microsoft.com/office/officeart/2008/layout/LinedList"/>
    <dgm:cxn modelId="{9439DC4D-24C4-422C-B895-8EBA445D968E}" type="presParOf" srcId="{F028E5A0-3E05-492E-896A-C109C2FEBCC3}" destId="{00B275FA-612D-4429-839C-C9B6E0CD6471}" srcOrd="0" destOrd="0" presId="urn:microsoft.com/office/officeart/2008/layout/LinedList"/>
    <dgm:cxn modelId="{B4FF4A65-728B-4776-9B79-1687FC6736C4}" type="presParOf" srcId="{F028E5A0-3E05-492E-896A-C109C2FEBCC3}" destId="{3045B255-7E57-4520-BC6E-D967948CDFF5}" srcOrd="1" destOrd="0" presId="urn:microsoft.com/office/officeart/2008/layout/LinedList"/>
    <dgm:cxn modelId="{3CD6B541-002D-4198-A6EA-3A81F1F52EDF}" type="presParOf" srcId="{7AB79A14-CC45-4F6C-A8E1-AD3D3F498FBC}" destId="{69DAF1B7-0E27-4067-8DDB-59B052E21E35}" srcOrd="6" destOrd="0" presId="urn:microsoft.com/office/officeart/2008/layout/LinedList"/>
    <dgm:cxn modelId="{100F7028-49C8-4FFC-B2F5-569C70E2052B}" type="presParOf" srcId="{7AB79A14-CC45-4F6C-A8E1-AD3D3F498FBC}" destId="{9C921322-C0EC-4602-9D18-7117F5C66C0C}" srcOrd="7" destOrd="0" presId="urn:microsoft.com/office/officeart/2008/layout/LinedList"/>
    <dgm:cxn modelId="{BB0D135A-186A-4B26-8482-CBE49FE6535C}" type="presParOf" srcId="{9C921322-C0EC-4602-9D18-7117F5C66C0C}" destId="{F269C01B-35E1-4B53-9AD3-C3839C8CE0F5}" srcOrd="0" destOrd="0" presId="urn:microsoft.com/office/officeart/2008/layout/LinedList"/>
    <dgm:cxn modelId="{5AB88F8C-365D-4B05-AF59-424174759E60}" type="presParOf" srcId="{9C921322-C0EC-4602-9D18-7117F5C66C0C}" destId="{FE9E5B50-2C5A-4A24-A065-92AD9C95F7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58648E-D845-4DB9-83CC-3F9D9CBC6BC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D19D86-4641-4995-80F7-8FBABB0201C9}">
      <dgm:prSet/>
      <dgm:spPr/>
      <dgm:t>
        <a:bodyPr/>
        <a:lstStyle/>
        <a:p>
          <a:r>
            <a:rPr lang="en-GB"/>
            <a:t>Data Split: </a:t>
          </a:r>
          <a:endParaRPr lang="en-US"/>
        </a:p>
      </dgm:t>
    </dgm:pt>
    <dgm:pt modelId="{B97B5A94-DC2D-4744-A4A7-CE76B6CBA1F9}" type="parTrans" cxnId="{B6B465D6-A90D-4145-A379-6C4F787ACE49}">
      <dgm:prSet/>
      <dgm:spPr/>
      <dgm:t>
        <a:bodyPr/>
        <a:lstStyle/>
        <a:p>
          <a:endParaRPr lang="en-US"/>
        </a:p>
      </dgm:t>
    </dgm:pt>
    <dgm:pt modelId="{2E2CCFCF-A031-441F-9CA7-F2C0AF40B6D3}" type="sibTrans" cxnId="{B6B465D6-A90D-4145-A379-6C4F787ACE49}">
      <dgm:prSet/>
      <dgm:spPr/>
      <dgm:t>
        <a:bodyPr/>
        <a:lstStyle/>
        <a:p>
          <a:endParaRPr lang="en-US"/>
        </a:p>
      </dgm:t>
    </dgm:pt>
    <dgm:pt modelId="{4DD72AB4-6EEB-4667-B5ED-50C7E584ED5E}">
      <dgm:prSet/>
      <dgm:spPr/>
      <dgm:t>
        <a:bodyPr/>
        <a:lstStyle/>
        <a:p>
          <a:r>
            <a:rPr lang="en-GB"/>
            <a:t>Split into training, test, and validation datasets.</a:t>
          </a:r>
          <a:endParaRPr lang="en-US"/>
        </a:p>
      </dgm:t>
    </dgm:pt>
    <dgm:pt modelId="{F535648E-7900-4CFE-B1A7-48FFD1E3462E}" type="parTrans" cxnId="{22A9F83F-58F1-43C7-B77A-0599E5C734BA}">
      <dgm:prSet/>
      <dgm:spPr/>
      <dgm:t>
        <a:bodyPr/>
        <a:lstStyle/>
        <a:p>
          <a:endParaRPr lang="en-US"/>
        </a:p>
      </dgm:t>
    </dgm:pt>
    <dgm:pt modelId="{6B082C5E-6B01-49FC-9726-BD4CD71EC1CA}" type="sibTrans" cxnId="{22A9F83F-58F1-43C7-B77A-0599E5C734BA}">
      <dgm:prSet/>
      <dgm:spPr/>
      <dgm:t>
        <a:bodyPr/>
        <a:lstStyle/>
        <a:p>
          <a:endParaRPr lang="en-US"/>
        </a:p>
      </dgm:t>
    </dgm:pt>
    <dgm:pt modelId="{00B35FB8-BC70-42E8-A841-8513A8590239}">
      <dgm:prSet/>
      <dgm:spPr/>
      <dgm:t>
        <a:bodyPr/>
        <a:lstStyle/>
        <a:p>
          <a:r>
            <a:rPr lang="en-GB"/>
            <a:t>Validation Rationale</a:t>
          </a:r>
          <a:endParaRPr lang="en-US"/>
        </a:p>
      </dgm:t>
    </dgm:pt>
    <dgm:pt modelId="{5E688B20-C0B3-4878-AA19-A98B409D0365}" type="parTrans" cxnId="{9B46629B-09F0-4A2F-AD4D-0349DB1A66A0}">
      <dgm:prSet/>
      <dgm:spPr/>
      <dgm:t>
        <a:bodyPr/>
        <a:lstStyle/>
        <a:p>
          <a:endParaRPr lang="en-US"/>
        </a:p>
      </dgm:t>
    </dgm:pt>
    <dgm:pt modelId="{879C9F50-FCDF-4FD6-BFE9-5D734416BB67}" type="sibTrans" cxnId="{9B46629B-09F0-4A2F-AD4D-0349DB1A66A0}">
      <dgm:prSet/>
      <dgm:spPr/>
      <dgm:t>
        <a:bodyPr/>
        <a:lstStyle/>
        <a:p>
          <a:endParaRPr lang="en-US"/>
        </a:p>
      </dgm:t>
    </dgm:pt>
    <dgm:pt modelId="{F9DEB541-08B9-4DDE-A391-6D3C23C6218B}">
      <dgm:prSet/>
      <dgm:spPr/>
      <dgm:t>
        <a:bodyPr/>
        <a:lstStyle/>
        <a:p>
          <a:r>
            <a:rPr lang="en-US"/>
            <a:t>Provides an unbiased evaluation of the network.</a:t>
          </a:r>
        </a:p>
      </dgm:t>
    </dgm:pt>
    <dgm:pt modelId="{E43C7555-0020-45A8-92E9-70F4B21001C4}" type="parTrans" cxnId="{830F4891-7A98-4D5D-A4DD-2F70AB833770}">
      <dgm:prSet/>
      <dgm:spPr/>
      <dgm:t>
        <a:bodyPr/>
        <a:lstStyle/>
        <a:p>
          <a:endParaRPr lang="en-US"/>
        </a:p>
      </dgm:t>
    </dgm:pt>
    <dgm:pt modelId="{9A2BBD65-C965-42BB-8D26-3962E0A1D297}" type="sibTrans" cxnId="{830F4891-7A98-4D5D-A4DD-2F70AB833770}">
      <dgm:prSet/>
      <dgm:spPr/>
      <dgm:t>
        <a:bodyPr/>
        <a:lstStyle/>
        <a:p>
          <a:endParaRPr lang="en-US"/>
        </a:p>
      </dgm:t>
    </dgm:pt>
    <dgm:pt modelId="{973143EB-BAA4-4BA2-B1F4-4ABAFF4A1AF8}">
      <dgm:prSet/>
      <dgm:spPr/>
      <dgm:t>
        <a:bodyPr/>
        <a:lstStyle/>
        <a:p>
          <a:r>
            <a:rPr lang="en-US"/>
            <a:t>Used to help tune the network. </a:t>
          </a:r>
        </a:p>
      </dgm:t>
    </dgm:pt>
    <dgm:pt modelId="{3264849F-40AE-4A27-A689-81F1B42F9F6A}" type="parTrans" cxnId="{E10CB7E5-7325-4592-BA2E-845BAD5BA9A1}">
      <dgm:prSet/>
      <dgm:spPr/>
      <dgm:t>
        <a:bodyPr/>
        <a:lstStyle/>
        <a:p>
          <a:endParaRPr lang="en-GB"/>
        </a:p>
      </dgm:t>
    </dgm:pt>
    <dgm:pt modelId="{0626CB16-E3CA-4FB8-8B0E-C9102153E1F0}" type="sibTrans" cxnId="{E10CB7E5-7325-4592-BA2E-845BAD5BA9A1}">
      <dgm:prSet/>
      <dgm:spPr/>
      <dgm:t>
        <a:bodyPr/>
        <a:lstStyle/>
        <a:p>
          <a:endParaRPr lang="en-GB"/>
        </a:p>
      </dgm:t>
    </dgm:pt>
    <dgm:pt modelId="{09BF42EF-4F1F-491F-B3E1-9C44DD17C737}">
      <dgm:prSet/>
      <dgm:spPr/>
      <dgm:t>
        <a:bodyPr/>
        <a:lstStyle/>
        <a:p>
          <a:r>
            <a:rPr lang="en-US"/>
            <a:t>40,000 images in training set</a:t>
          </a:r>
        </a:p>
      </dgm:t>
    </dgm:pt>
    <dgm:pt modelId="{788A2E58-71C7-40B7-94C1-3BE9EA740D22}" type="parTrans" cxnId="{CA143F0E-89E0-412B-A542-30EE83F8A7D8}">
      <dgm:prSet/>
      <dgm:spPr/>
    </dgm:pt>
    <dgm:pt modelId="{63C564FB-CF09-410D-94D8-1359E09E8334}" type="sibTrans" cxnId="{CA143F0E-89E0-412B-A542-30EE83F8A7D8}">
      <dgm:prSet/>
      <dgm:spPr/>
      <dgm:t>
        <a:bodyPr/>
        <a:lstStyle/>
        <a:p>
          <a:endParaRPr lang="en-US"/>
        </a:p>
      </dgm:t>
    </dgm:pt>
    <dgm:pt modelId="{C855C10A-9C8D-49C1-BDE6-E133C29B76AB}">
      <dgm:prSet/>
      <dgm:spPr/>
      <dgm:t>
        <a:bodyPr/>
        <a:lstStyle/>
        <a:p>
          <a:r>
            <a:rPr lang="en-US"/>
            <a:t>10,000 images in test set</a:t>
          </a:r>
        </a:p>
      </dgm:t>
    </dgm:pt>
    <dgm:pt modelId="{2EAAD5AF-D9C4-4CE2-8ACA-569EEA2B1126}" type="parTrans" cxnId="{A3AE8DFD-1801-4F01-8D35-C36EFC3957D2}">
      <dgm:prSet/>
      <dgm:spPr/>
    </dgm:pt>
    <dgm:pt modelId="{07477903-F8CE-4BE3-9655-090DC1342E75}" type="sibTrans" cxnId="{A3AE8DFD-1801-4F01-8D35-C36EFC3957D2}">
      <dgm:prSet/>
      <dgm:spPr/>
      <dgm:t>
        <a:bodyPr/>
        <a:lstStyle/>
        <a:p>
          <a:endParaRPr lang="en-US"/>
        </a:p>
      </dgm:t>
    </dgm:pt>
    <dgm:pt modelId="{E9F7D0EE-8335-4648-A012-C6E60A71BA66}">
      <dgm:prSet/>
      <dgm:spPr/>
      <dgm:t>
        <a:bodyPr/>
        <a:lstStyle/>
        <a:p>
          <a:r>
            <a:rPr lang="en-US"/>
            <a:t>10,000 images in validation set</a:t>
          </a:r>
        </a:p>
      </dgm:t>
    </dgm:pt>
    <dgm:pt modelId="{6EBD0472-10A6-4937-A609-B53B9D8776C4}" type="parTrans" cxnId="{87404FDE-8714-4639-9AFF-48C01A996711}">
      <dgm:prSet/>
      <dgm:spPr/>
    </dgm:pt>
    <dgm:pt modelId="{D9AFC272-463A-44FD-962A-2655E0F9255B}" type="sibTrans" cxnId="{87404FDE-8714-4639-9AFF-48C01A996711}">
      <dgm:prSet/>
      <dgm:spPr/>
      <dgm:t>
        <a:bodyPr/>
        <a:lstStyle/>
        <a:p>
          <a:endParaRPr lang="en-US"/>
        </a:p>
      </dgm:t>
    </dgm:pt>
    <dgm:pt modelId="{E2CE2359-1B2C-414F-A424-785B1D407218}" type="pres">
      <dgm:prSet presAssocID="{C558648E-D845-4DB9-83CC-3F9D9CBC6BC0}" presName="linear" presStyleCnt="0">
        <dgm:presLayoutVars>
          <dgm:dir/>
          <dgm:animLvl val="lvl"/>
          <dgm:resizeHandles val="exact"/>
        </dgm:presLayoutVars>
      </dgm:prSet>
      <dgm:spPr/>
    </dgm:pt>
    <dgm:pt modelId="{66D74A6E-44F3-446D-9C96-DAF3DACF6DE9}" type="pres">
      <dgm:prSet presAssocID="{EAD19D86-4641-4995-80F7-8FBABB0201C9}" presName="parentLin" presStyleCnt="0"/>
      <dgm:spPr/>
    </dgm:pt>
    <dgm:pt modelId="{5496C541-D18A-4EDF-8504-AB88D83B6F8D}" type="pres">
      <dgm:prSet presAssocID="{EAD19D86-4641-4995-80F7-8FBABB0201C9}" presName="parentLeftMargin" presStyleLbl="node1" presStyleIdx="0" presStyleCnt="2"/>
      <dgm:spPr/>
    </dgm:pt>
    <dgm:pt modelId="{C22B1888-C6B7-44A5-BABD-581DA6C295DD}" type="pres">
      <dgm:prSet presAssocID="{EAD19D86-4641-4995-80F7-8FBABB0201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01E3D2-DCC1-4073-80A0-E8D8524E85E7}" type="pres">
      <dgm:prSet presAssocID="{EAD19D86-4641-4995-80F7-8FBABB0201C9}" presName="negativeSpace" presStyleCnt="0"/>
      <dgm:spPr/>
    </dgm:pt>
    <dgm:pt modelId="{B7174FEB-E1F6-4483-AA6B-386FAF604EE3}" type="pres">
      <dgm:prSet presAssocID="{EAD19D86-4641-4995-80F7-8FBABB0201C9}" presName="childText" presStyleLbl="conFgAcc1" presStyleIdx="0" presStyleCnt="2">
        <dgm:presLayoutVars>
          <dgm:bulletEnabled val="1"/>
        </dgm:presLayoutVars>
      </dgm:prSet>
      <dgm:spPr/>
    </dgm:pt>
    <dgm:pt modelId="{EE7F4E31-5B1E-42B3-8E9D-C95227BAEE22}" type="pres">
      <dgm:prSet presAssocID="{2E2CCFCF-A031-441F-9CA7-F2C0AF40B6D3}" presName="spaceBetweenRectangles" presStyleCnt="0"/>
      <dgm:spPr/>
    </dgm:pt>
    <dgm:pt modelId="{05B9889D-49B6-4936-8B9E-636C67BD1A24}" type="pres">
      <dgm:prSet presAssocID="{00B35FB8-BC70-42E8-A841-8513A8590239}" presName="parentLin" presStyleCnt="0"/>
      <dgm:spPr/>
    </dgm:pt>
    <dgm:pt modelId="{DECEA8E3-6375-4F5A-8AA6-2DB5C012A3C4}" type="pres">
      <dgm:prSet presAssocID="{00B35FB8-BC70-42E8-A841-8513A8590239}" presName="parentLeftMargin" presStyleLbl="node1" presStyleIdx="0" presStyleCnt="2"/>
      <dgm:spPr/>
    </dgm:pt>
    <dgm:pt modelId="{20F46BCA-AA36-402F-BEBF-20DBFFB8F92A}" type="pres">
      <dgm:prSet presAssocID="{00B35FB8-BC70-42E8-A841-8513A859023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422FC4D-D52A-4060-B7EE-986E77183662}" type="pres">
      <dgm:prSet presAssocID="{00B35FB8-BC70-42E8-A841-8513A8590239}" presName="negativeSpace" presStyleCnt="0"/>
      <dgm:spPr/>
    </dgm:pt>
    <dgm:pt modelId="{1B64419A-87DE-420C-BD18-C9B0BBDE9A4D}" type="pres">
      <dgm:prSet presAssocID="{00B35FB8-BC70-42E8-A841-8513A859023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A143F0E-89E0-412B-A542-30EE83F8A7D8}" srcId="{4DD72AB4-6EEB-4667-B5ED-50C7E584ED5E}" destId="{09BF42EF-4F1F-491F-B3E1-9C44DD17C737}" srcOrd="0" destOrd="0" parTransId="{788A2E58-71C7-40B7-94C1-3BE9EA740D22}" sibTransId="{63C564FB-CF09-410D-94D8-1359E09E8334}"/>
    <dgm:cxn modelId="{9D29261E-9208-4820-B99D-844071095803}" type="presOf" srcId="{00B35FB8-BC70-42E8-A841-8513A8590239}" destId="{DECEA8E3-6375-4F5A-8AA6-2DB5C012A3C4}" srcOrd="0" destOrd="0" presId="urn:microsoft.com/office/officeart/2005/8/layout/list1"/>
    <dgm:cxn modelId="{BF050B21-3F2F-4254-8059-3BC0542437AC}" type="presOf" srcId="{E9F7D0EE-8335-4648-A012-C6E60A71BA66}" destId="{B7174FEB-E1F6-4483-AA6B-386FAF604EE3}" srcOrd="0" destOrd="3" presId="urn:microsoft.com/office/officeart/2005/8/layout/list1"/>
    <dgm:cxn modelId="{1E5A8138-140E-4B3D-B48D-4AD7A717079F}" type="presOf" srcId="{973143EB-BAA4-4BA2-B1F4-4ABAFF4A1AF8}" destId="{1B64419A-87DE-420C-BD18-C9B0BBDE9A4D}" srcOrd="0" destOrd="1" presId="urn:microsoft.com/office/officeart/2005/8/layout/list1"/>
    <dgm:cxn modelId="{645B763B-E693-4F84-A758-024D540E3670}" type="presOf" srcId="{09BF42EF-4F1F-491F-B3E1-9C44DD17C737}" destId="{B7174FEB-E1F6-4483-AA6B-386FAF604EE3}" srcOrd="0" destOrd="1" presId="urn:microsoft.com/office/officeart/2005/8/layout/list1"/>
    <dgm:cxn modelId="{22A9F83F-58F1-43C7-B77A-0599E5C734BA}" srcId="{EAD19D86-4641-4995-80F7-8FBABB0201C9}" destId="{4DD72AB4-6EEB-4667-B5ED-50C7E584ED5E}" srcOrd="0" destOrd="0" parTransId="{F535648E-7900-4CFE-B1A7-48FFD1E3462E}" sibTransId="{6B082C5E-6B01-49FC-9726-BD4CD71EC1CA}"/>
    <dgm:cxn modelId="{E9CE065C-3D87-43D9-96C8-0044A6F7C4D0}" type="presOf" srcId="{EAD19D86-4641-4995-80F7-8FBABB0201C9}" destId="{5496C541-D18A-4EDF-8504-AB88D83B6F8D}" srcOrd="0" destOrd="0" presId="urn:microsoft.com/office/officeart/2005/8/layout/list1"/>
    <dgm:cxn modelId="{8AB4A445-AFEE-47D7-9721-CBD44046733F}" type="presOf" srcId="{4DD72AB4-6EEB-4667-B5ED-50C7E584ED5E}" destId="{B7174FEB-E1F6-4483-AA6B-386FAF604EE3}" srcOrd="0" destOrd="0" presId="urn:microsoft.com/office/officeart/2005/8/layout/list1"/>
    <dgm:cxn modelId="{73774275-92B2-4D53-90DA-E740D468AA95}" type="presOf" srcId="{C855C10A-9C8D-49C1-BDE6-E133C29B76AB}" destId="{B7174FEB-E1F6-4483-AA6B-386FAF604EE3}" srcOrd="0" destOrd="2" presId="urn:microsoft.com/office/officeart/2005/8/layout/list1"/>
    <dgm:cxn modelId="{1FFD3C83-FE54-4433-97FD-E2652644F888}" type="presOf" srcId="{EAD19D86-4641-4995-80F7-8FBABB0201C9}" destId="{C22B1888-C6B7-44A5-BABD-581DA6C295DD}" srcOrd="1" destOrd="0" presId="urn:microsoft.com/office/officeart/2005/8/layout/list1"/>
    <dgm:cxn modelId="{830F4891-7A98-4D5D-A4DD-2F70AB833770}" srcId="{00B35FB8-BC70-42E8-A841-8513A8590239}" destId="{F9DEB541-08B9-4DDE-A391-6D3C23C6218B}" srcOrd="0" destOrd="0" parTransId="{E43C7555-0020-45A8-92E9-70F4B21001C4}" sibTransId="{9A2BBD65-C965-42BB-8D26-3962E0A1D297}"/>
    <dgm:cxn modelId="{9B46629B-09F0-4A2F-AD4D-0349DB1A66A0}" srcId="{C558648E-D845-4DB9-83CC-3F9D9CBC6BC0}" destId="{00B35FB8-BC70-42E8-A841-8513A8590239}" srcOrd="1" destOrd="0" parTransId="{5E688B20-C0B3-4878-AA19-A98B409D0365}" sibTransId="{879C9F50-FCDF-4FD6-BFE9-5D734416BB67}"/>
    <dgm:cxn modelId="{EAD38BB9-2130-46F3-A207-2C118B9FA107}" type="presOf" srcId="{C558648E-D845-4DB9-83CC-3F9D9CBC6BC0}" destId="{E2CE2359-1B2C-414F-A424-785B1D407218}" srcOrd="0" destOrd="0" presId="urn:microsoft.com/office/officeart/2005/8/layout/list1"/>
    <dgm:cxn modelId="{B6B465D6-A90D-4145-A379-6C4F787ACE49}" srcId="{C558648E-D845-4DB9-83CC-3F9D9CBC6BC0}" destId="{EAD19D86-4641-4995-80F7-8FBABB0201C9}" srcOrd="0" destOrd="0" parTransId="{B97B5A94-DC2D-4744-A4A7-CE76B6CBA1F9}" sibTransId="{2E2CCFCF-A031-441F-9CA7-F2C0AF40B6D3}"/>
    <dgm:cxn modelId="{87404FDE-8714-4639-9AFF-48C01A996711}" srcId="{4DD72AB4-6EEB-4667-B5ED-50C7E584ED5E}" destId="{E9F7D0EE-8335-4648-A012-C6E60A71BA66}" srcOrd="2" destOrd="0" parTransId="{6EBD0472-10A6-4937-A609-B53B9D8776C4}" sibTransId="{D9AFC272-463A-44FD-962A-2655E0F9255B}"/>
    <dgm:cxn modelId="{E10CB7E5-7325-4592-BA2E-845BAD5BA9A1}" srcId="{00B35FB8-BC70-42E8-A841-8513A8590239}" destId="{973143EB-BAA4-4BA2-B1F4-4ABAFF4A1AF8}" srcOrd="1" destOrd="0" parTransId="{3264849F-40AE-4A27-A689-81F1B42F9F6A}" sibTransId="{0626CB16-E3CA-4FB8-8B0E-C9102153E1F0}"/>
    <dgm:cxn modelId="{8F79A2FA-B00B-4C99-B480-3CC465EE8B6E}" type="presOf" srcId="{F9DEB541-08B9-4DDE-A391-6D3C23C6218B}" destId="{1B64419A-87DE-420C-BD18-C9B0BBDE9A4D}" srcOrd="0" destOrd="0" presId="urn:microsoft.com/office/officeart/2005/8/layout/list1"/>
    <dgm:cxn modelId="{A3AE8DFD-1801-4F01-8D35-C36EFC3957D2}" srcId="{4DD72AB4-6EEB-4667-B5ED-50C7E584ED5E}" destId="{C855C10A-9C8D-49C1-BDE6-E133C29B76AB}" srcOrd="1" destOrd="0" parTransId="{2EAAD5AF-D9C4-4CE2-8ACA-569EEA2B1126}" sibTransId="{07477903-F8CE-4BE3-9655-090DC1342E75}"/>
    <dgm:cxn modelId="{745966FF-3533-4DC8-ABA6-C16D6E420F24}" type="presOf" srcId="{00B35FB8-BC70-42E8-A841-8513A8590239}" destId="{20F46BCA-AA36-402F-BEBF-20DBFFB8F92A}" srcOrd="1" destOrd="0" presId="urn:microsoft.com/office/officeart/2005/8/layout/list1"/>
    <dgm:cxn modelId="{E366A8FF-6D12-40B5-99DB-7127F7D42428}" type="presParOf" srcId="{E2CE2359-1B2C-414F-A424-785B1D407218}" destId="{66D74A6E-44F3-446D-9C96-DAF3DACF6DE9}" srcOrd="0" destOrd="0" presId="urn:microsoft.com/office/officeart/2005/8/layout/list1"/>
    <dgm:cxn modelId="{FD6EB866-7B5F-4F98-B15F-CC0712D52CDA}" type="presParOf" srcId="{66D74A6E-44F3-446D-9C96-DAF3DACF6DE9}" destId="{5496C541-D18A-4EDF-8504-AB88D83B6F8D}" srcOrd="0" destOrd="0" presId="urn:microsoft.com/office/officeart/2005/8/layout/list1"/>
    <dgm:cxn modelId="{0915A9E9-A7AD-4970-A568-FED948DF52B5}" type="presParOf" srcId="{66D74A6E-44F3-446D-9C96-DAF3DACF6DE9}" destId="{C22B1888-C6B7-44A5-BABD-581DA6C295DD}" srcOrd="1" destOrd="0" presId="urn:microsoft.com/office/officeart/2005/8/layout/list1"/>
    <dgm:cxn modelId="{7F88529F-D54D-4193-AEFA-E5D091E8E784}" type="presParOf" srcId="{E2CE2359-1B2C-414F-A424-785B1D407218}" destId="{4101E3D2-DCC1-4073-80A0-E8D8524E85E7}" srcOrd="1" destOrd="0" presId="urn:microsoft.com/office/officeart/2005/8/layout/list1"/>
    <dgm:cxn modelId="{889113B0-F028-4F9F-BD71-560B2768F3F5}" type="presParOf" srcId="{E2CE2359-1B2C-414F-A424-785B1D407218}" destId="{B7174FEB-E1F6-4483-AA6B-386FAF604EE3}" srcOrd="2" destOrd="0" presId="urn:microsoft.com/office/officeart/2005/8/layout/list1"/>
    <dgm:cxn modelId="{8E4DFA19-5B9A-47E3-8383-2910575BE9D3}" type="presParOf" srcId="{E2CE2359-1B2C-414F-A424-785B1D407218}" destId="{EE7F4E31-5B1E-42B3-8E9D-C95227BAEE22}" srcOrd="3" destOrd="0" presId="urn:microsoft.com/office/officeart/2005/8/layout/list1"/>
    <dgm:cxn modelId="{28359278-10F4-4DF5-AC72-5822C477B82D}" type="presParOf" srcId="{E2CE2359-1B2C-414F-A424-785B1D407218}" destId="{05B9889D-49B6-4936-8B9E-636C67BD1A24}" srcOrd="4" destOrd="0" presId="urn:microsoft.com/office/officeart/2005/8/layout/list1"/>
    <dgm:cxn modelId="{CB3A115D-26FC-4A9C-9D76-367827EB766E}" type="presParOf" srcId="{05B9889D-49B6-4936-8B9E-636C67BD1A24}" destId="{DECEA8E3-6375-4F5A-8AA6-2DB5C012A3C4}" srcOrd="0" destOrd="0" presId="urn:microsoft.com/office/officeart/2005/8/layout/list1"/>
    <dgm:cxn modelId="{6B90B7D6-0FDE-4B6C-83B0-CE84026CD4CB}" type="presParOf" srcId="{05B9889D-49B6-4936-8B9E-636C67BD1A24}" destId="{20F46BCA-AA36-402F-BEBF-20DBFFB8F92A}" srcOrd="1" destOrd="0" presId="urn:microsoft.com/office/officeart/2005/8/layout/list1"/>
    <dgm:cxn modelId="{23CE2283-36F5-4990-A959-102BF87DA65D}" type="presParOf" srcId="{E2CE2359-1B2C-414F-A424-785B1D407218}" destId="{A422FC4D-D52A-4060-B7EE-986E77183662}" srcOrd="5" destOrd="0" presId="urn:microsoft.com/office/officeart/2005/8/layout/list1"/>
    <dgm:cxn modelId="{E6C20E9C-4AF1-45C8-B53D-28FBB62E744F}" type="presParOf" srcId="{E2CE2359-1B2C-414F-A424-785B1D407218}" destId="{1B64419A-87DE-420C-BD18-C9B0BBDE9A4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CC4210-DF00-4F85-B206-2AFCD47FC2D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07D04F-26AE-4DEA-A2F1-0E4B1BDF2428}">
      <dgm:prSet/>
      <dgm:spPr/>
      <dgm:t>
        <a:bodyPr/>
        <a:lstStyle/>
        <a:p>
          <a:r>
            <a:rPr lang="en-GB"/>
            <a:t>Used for CNN models in the project</a:t>
          </a:r>
          <a:endParaRPr lang="en-US"/>
        </a:p>
      </dgm:t>
    </dgm:pt>
    <dgm:pt modelId="{FA5655E3-AA65-40EF-BC37-C97C0D130724}" type="parTrans" cxnId="{6078F913-36B9-40FE-86CC-E84959EBAC16}">
      <dgm:prSet/>
      <dgm:spPr/>
      <dgm:t>
        <a:bodyPr/>
        <a:lstStyle/>
        <a:p>
          <a:endParaRPr lang="en-US"/>
        </a:p>
      </dgm:t>
    </dgm:pt>
    <dgm:pt modelId="{5DD087F4-10F6-4A67-A46F-F4C5701F13CB}" type="sibTrans" cxnId="{6078F913-36B9-40FE-86CC-E84959EBAC16}">
      <dgm:prSet/>
      <dgm:spPr/>
      <dgm:t>
        <a:bodyPr/>
        <a:lstStyle/>
        <a:p>
          <a:endParaRPr lang="en-US"/>
        </a:p>
      </dgm:t>
    </dgm:pt>
    <dgm:pt modelId="{289E0674-8DE9-431E-8A64-AD70A3EE6B6F}">
      <dgm:prSet/>
      <dgm:spPr/>
      <dgm:t>
        <a:bodyPr/>
        <a:lstStyle/>
        <a:p>
          <a:r>
            <a:rPr lang="en-GB"/>
            <a:t>3x3 filters – number of filters increase after each layer/block</a:t>
          </a:r>
          <a:endParaRPr lang="en-US"/>
        </a:p>
      </dgm:t>
    </dgm:pt>
    <dgm:pt modelId="{468EB684-9150-4D02-9E93-3501DD80A9A0}" type="parTrans" cxnId="{E55B9D6A-BD50-4F56-8759-B0FA345B5F3E}">
      <dgm:prSet/>
      <dgm:spPr/>
      <dgm:t>
        <a:bodyPr/>
        <a:lstStyle/>
        <a:p>
          <a:endParaRPr lang="en-US"/>
        </a:p>
      </dgm:t>
    </dgm:pt>
    <dgm:pt modelId="{DEF623C5-6963-4609-B15E-D7A387266555}" type="sibTrans" cxnId="{E55B9D6A-BD50-4F56-8759-B0FA345B5F3E}">
      <dgm:prSet/>
      <dgm:spPr/>
      <dgm:t>
        <a:bodyPr/>
        <a:lstStyle/>
        <a:p>
          <a:endParaRPr lang="en-US"/>
        </a:p>
      </dgm:t>
    </dgm:pt>
    <dgm:pt modelId="{92B9391D-37E3-4D62-8623-9A81638AB53F}">
      <dgm:prSet/>
      <dgm:spPr/>
      <dgm:t>
        <a:bodyPr/>
        <a:lstStyle/>
        <a:p>
          <a:r>
            <a:rPr lang="en-GB"/>
            <a:t>Stack of convulational layers</a:t>
          </a:r>
          <a:endParaRPr lang="en-US"/>
        </a:p>
      </dgm:t>
    </dgm:pt>
    <dgm:pt modelId="{EB6C3E30-B835-4107-A87B-737E1011F088}" type="parTrans" cxnId="{26D05987-91A1-4C7E-9A80-849F8FCAB8BA}">
      <dgm:prSet/>
      <dgm:spPr/>
      <dgm:t>
        <a:bodyPr/>
        <a:lstStyle/>
        <a:p>
          <a:endParaRPr lang="en-US"/>
        </a:p>
      </dgm:t>
    </dgm:pt>
    <dgm:pt modelId="{C2623886-B9C7-4FE1-AEE6-A28F1B9B409D}" type="sibTrans" cxnId="{26D05987-91A1-4C7E-9A80-849F8FCAB8BA}">
      <dgm:prSet/>
      <dgm:spPr/>
      <dgm:t>
        <a:bodyPr/>
        <a:lstStyle/>
        <a:p>
          <a:endParaRPr lang="en-US"/>
        </a:p>
      </dgm:t>
    </dgm:pt>
    <dgm:pt modelId="{8EE61BD0-1840-43B4-991C-C50165DD8EA1}">
      <dgm:prSet/>
      <dgm:spPr/>
      <dgm:t>
        <a:bodyPr/>
        <a:lstStyle/>
        <a:p>
          <a:r>
            <a:rPr lang="en-GB"/>
            <a:t>Followed by max pooling layer</a:t>
          </a:r>
          <a:endParaRPr lang="en-US"/>
        </a:p>
      </dgm:t>
    </dgm:pt>
    <dgm:pt modelId="{F0909B91-27A2-4D48-9CB5-403054BD0D85}" type="parTrans" cxnId="{603B30AA-28BB-4333-BCAF-CB042671485E}">
      <dgm:prSet/>
      <dgm:spPr/>
      <dgm:t>
        <a:bodyPr/>
        <a:lstStyle/>
        <a:p>
          <a:endParaRPr lang="en-US"/>
        </a:p>
      </dgm:t>
    </dgm:pt>
    <dgm:pt modelId="{3BA55E57-AFF2-4F7F-B570-E5AF4CAB8224}" type="sibTrans" cxnId="{603B30AA-28BB-4333-BCAF-CB042671485E}">
      <dgm:prSet/>
      <dgm:spPr/>
      <dgm:t>
        <a:bodyPr/>
        <a:lstStyle/>
        <a:p>
          <a:endParaRPr lang="en-US"/>
        </a:p>
      </dgm:t>
    </dgm:pt>
    <dgm:pt modelId="{192F4D1A-37CC-4E34-8488-2205B9988222}">
      <dgm:prSet/>
      <dgm:spPr/>
      <dgm:t>
        <a:bodyPr/>
        <a:lstStyle/>
        <a:p>
          <a:r>
            <a:rPr lang="en-GB"/>
            <a:t>Final layers converts images to categories</a:t>
          </a:r>
          <a:endParaRPr lang="en-US"/>
        </a:p>
      </dgm:t>
    </dgm:pt>
    <dgm:pt modelId="{E45E8F5C-F4F5-4ADA-94EA-994980388911}" type="parTrans" cxnId="{BAF147F9-61AC-4051-9AD2-5D6E67A168E8}">
      <dgm:prSet/>
      <dgm:spPr/>
      <dgm:t>
        <a:bodyPr/>
        <a:lstStyle/>
        <a:p>
          <a:endParaRPr lang="en-US"/>
        </a:p>
      </dgm:t>
    </dgm:pt>
    <dgm:pt modelId="{6E9AC045-6CBB-4912-B029-CDE4155FF445}" type="sibTrans" cxnId="{BAF147F9-61AC-4051-9AD2-5D6E67A168E8}">
      <dgm:prSet/>
      <dgm:spPr/>
      <dgm:t>
        <a:bodyPr/>
        <a:lstStyle/>
        <a:p>
          <a:endParaRPr lang="en-US"/>
        </a:p>
      </dgm:t>
    </dgm:pt>
    <dgm:pt modelId="{3D251F38-3A72-4F90-BC7B-1B161971AD2C}">
      <dgm:prSet/>
      <dgm:spPr/>
      <dgm:t>
        <a:bodyPr/>
        <a:lstStyle/>
        <a:p>
          <a:r>
            <a:rPr lang="en-GB"/>
            <a:t>Softmax function converts numerical values into probability values</a:t>
          </a:r>
          <a:endParaRPr lang="en-US"/>
        </a:p>
      </dgm:t>
    </dgm:pt>
    <dgm:pt modelId="{859C2708-BF64-4D93-B5C0-72DC4A8EE16E}" type="parTrans" cxnId="{2F00348F-4965-48A2-9CC5-92BF1E99DB0E}">
      <dgm:prSet/>
      <dgm:spPr/>
      <dgm:t>
        <a:bodyPr/>
        <a:lstStyle/>
        <a:p>
          <a:endParaRPr lang="en-US"/>
        </a:p>
      </dgm:t>
    </dgm:pt>
    <dgm:pt modelId="{E537E1E0-B785-476B-8D3C-B05302FB8476}" type="sibTrans" cxnId="{2F00348F-4965-48A2-9CC5-92BF1E99DB0E}">
      <dgm:prSet/>
      <dgm:spPr/>
      <dgm:t>
        <a:bodyPr/>
        <a:lstStyle/>
        <a:p>
          <a:endParaRPr lang="en-US"/>
        </a:p>
      </dgm:t>
    </dgm:pt>
    <dgm:pt modelId="{C8729AD5-B67E-49B2-B4BC-0A30FCAE9D0A}" type="pres">
      <dgm:prSet presAssocID="{18CC4210-DF00-4F85-B206-2AFCD47FC2D4}" presName="diagram" presStyleCnt="0">
        <dgm:presLayoutVars>
          <dgm:dir/>
          <dgm:resizeHandles val="exact"/>
        </dgm:presLayoutVars>
      </dgm:prSet>
      <dgm:spPr/>
    </dgm:pt>
    <dgm:pt modelId="{BFD18DFE-A3F4-4365-92D1-612BF2AE389D}" type="pres">
      <dgm:prSet presAssocID="{6107D04F-26AE-4DEA-A2F1-0E4B1BDF2428}" presName="node" presStyleLbl="node1" presStyleIdx="0" presStyleCnt="6">
        <dgm:presLayoutVars>
          <dgm:bulletEnabled val="1"/>
        </dgm:presLayoutVars>
      </dgm:prSet>
      <dgm:spPr/>
    </dgm:pt>
    <dgm:pt modelId="{FD803DF6-FF3A-4978-8D3D-057A097E539A}" type="pres">
      <dgm:prSet presAssocID="{5DD087F4-10F6-4A67-A46F-F4C5701F13CB}" presName="sibTrans" presStyleCnt="0"/>
      <dgm:spPr/>
    </dgm:pt>
    <dgm:pt modelId="{2E65195F-8931-4D4F-ABE9-0A1C48BA2A2D}" type="pres">
      <dgm:prSet presAssocID="{289E0674-8DE9-431E-8A64-AD70A3EE6B6F}" presName="node" presStyleLbl="node1" presStyleIdx="1" presStyleCnt="6">
        <dgm:presLayoutVars>
          <dgm:bulletEnabled val="1"/>
        </dgm:presLayoutVars>
      </dgm:prSet>
      <dgm:spPr/>
    </dgm:pt>
    <dgm:pt modelId="{40A9290D-7C71-408B-9FB5-A6AB2FF0A942}" type="pres">
      <dgm:prSet presAssocID="{DEF623C5-6963-4609-B15E-D7A387266555}" presName="sibTrans" presStyleCnt="0"/>
      <dgm:spPr/>
    </dgm:pt>
    <dgm:pt modelId="{18CFD765-09DD-4E8A-AA25-B18B88A9A2B7}" type="pres">
      <dgm:prSet presAssocID="{92B9391D-37E3-4D62-8623-9A81638AB53F}" presName="node" presStyleLbl="node1" presStyleIdx="2" presStyleCnt="6">
        <dgm:presLayoutVars>
          <dgm:bulletEnabled val="1"/>
        </dgm:presLayoutVars>
      </dgm:prSet>
      <dgm:spPr/>
    </dgm:pt>
    <dgm:pt modelId="{04FB3A25-DEC9-44F5-A40E-6ACAA619C644}" type="pres">
      <dgm:prSet presAssocID="{C2623886-B9C7-4FE1-AEE6-A28F1B9B409D}" presName="sibTrans" presStyleCnt="0"/>
      <dgm:spPr/>
    </dgm:pt>
    <dgm:pt modelId="{717B1A9E-4525-41B5-A125-81723AABD30E}" type="pres">
      <dgm:prSet presAssocID="{8EE61BD0-1840-43B4-991C-C50165DD8EA1}" presName="node" presStyleLbl="node1" presStyleIdx="3" presStyleCnt="6">
        <dgm:presLayoutVars>
          <dgm:bulletEnabled val="1"/>
        </dgm:presLayoutVars>
      </dgm:prSet>
      <dgm:spPr/>
    </dgm:pt>
    <dgm:pt modelId="{5FAD468B-3B8A-462F-9976-D6DF71E65C2F}" type="pres">
      <dgm:prSet presAssocID="{3BA55E57-AFF2-4F7F-B570-E5AF4CAB8224}" presName="sibTrans" presStyleCnt="0"/>
      <dgm:spPr/>
    </dgm:pt>
    <dgm:pt modelId="{D11D863F-596D-4001-8491-B288ED6C2173}" type="pres">
      <dgm:prSet presAssocID="{192F4D1A-37CC-4E34-8488-2205B9988222}" presName="node" presStyleLbl="node1" presStyleIdx="4" presStyleCnt="6">
        <dgm:presLayoutVars>
          <dgm:bulletEnabled val="1"/>
        </dgm:presLayoutVars>
      </dgm:prSet>
      <dgm:spPr/>
    </dgm:pt>
    <dgm:pt modelId="{1BC1DA93-ACBE-4277-80C9-A390058A9FBB}" type="pres">
      <dgm:prSet presAssocID="{6E9AC045-6CBB-4912-B029-CDE4155FF445}" presName="sibTrans" presStyleCnt="0"/>
      <dgm:spPr/>
    </dgm:pt>
    <dgm:pt modelId="{BA79847B-85DD-448D-A99A-F81807009788}" type="pres">
      <dgm:prSet presAssocID="{3D251F38-3A72-4F90-BC7B-1B161971AD2C}" presName="node" presStyleLbl="node1" presStyleIdx="5" presStyleCnt="6">
        <dgm:presLayoutVars>
          <dgm:bulletEnabled val="1"/>
        </dgm:presLayoutVars>
      </dgm:prSet>
      <dgm:spPr/>
    </dgm:pt>
  </dgm:ptLst>
  <dgm:cxnLst>
    <dgm:cxn modelId="{6078F913-36B9-40FE-86CC-E84959EBAC16}" srcId="{18CC4210-DF00-4F85-B206-2AFCD47FC2D4}" destId="{6107D04F-26AE-4DEA-A2F1-0E4B1BDF2428}" srcOrd="0" destOrd="0" parTransId="{FA5655E3-AA65-40EF-BC37-C97C0D130724}" sibTransId="{5DD087F4-10F6-4A67-A46F-F4C5701F13CB}"/>
    <dgm:cxn modelId="{D68DAA1C-2884-4EF5-980F-72D9C8291EF8}" type="presOf" srcId="{6107D04F-26AE-4DEA-A2F1-0E4B1BDF2428}" destId="{BFD18DFE-A3F4-4365-92D1-612BF2AE389D}" srcOrd="0" destOrd="0" presId="urn:microsoft.com/office/officeart/2005/8/layout/default"/>
    <dgm:cxn modelId="{E414BB23-E563-45FC-B409-DF5D25D1D59C}" type="presOf" srcId="{8EE61BD0-1840-43B4-991C-C50165DD8EA1}" destId="{717B1A9E-4525-41B5-A125-81723AABD30E}" srcOrd="0" destOrd="0" presId="urn:microsoft.com/office/officeart/2005/8/layout/default"/>
    <dgm:cxn modelId="{85F51A32-BBDC-483D-9BE6-FDA9A0A973E2}" type="presOf" srcId="{289E0674-8DE9-431E-8A64-AD70A3EE6B6F}" destId="{2E65195F-8931-4D4F-ABE9-0A1C48BA2A2D}" srcOrd="0" destOrd="0" presId="urn:microsoft.com/office/officeart/2005/8/layout/default"/>
    <dgm:cxn modelId="{AA6C0143-E4C7-41B2-B6BC-820BFE8DDBA3}" type="presOf" srcId="{18CC4210-DF00-4F85-B206-2AFCD47FC2D4}" destId="{C8729AD5-B67E-49B2-B4BC-0A30FCAE9D0A}" srcOrd="0" destOrd="0" presId="urn:microsoft.com/office/officeart/2005/8/layout/default"/>
    <dgm:cxn modelId="{FE62174A-6090-4DA6-BA45-94886F6873C8}" type="presOf" srcId="{3D251F38-3A72-4F90-BC7B-1B161971AD2C}" destId="{BA79847B-85DD-448D-A99A-F81807009788}" srcOrd="0" destOrd="0" presId="urn:microsoft.com/office/officeart/2005/8/layout/default"/>
    <dgm:cxn modelId="{E55B9D6A-BD50-4F56-8759-B0FA345B5F3E}" srcId="{18CC4210-DF00-4F85-B206-2AFCD47FC2D4}" destId="{289E0674-8DE9-431E-8A64-AD70A3EE6B6F}" srcOrd="1" destOrd="0" parTransId="{468EB684-9150-4D02-9E93-3501DD80A9A0}" sibTransId="{DEF623C5-6963-4609-B15E-D7A387266555}"/>
    <dgm:cxn modelId="{D175BF53-DAA5-4E54-BAFE-829C5D91EBA5}" type="presOf" srcId="{92B9391D-37E3-4D62-8623-9A81638AB53F}" destId="{18CFD765-09DD-4E8A-AA25-B18B88A9A2B7}" srcOrd="0" destOrd="0" presId="urn:microsoft.com/office/officeart/2005/8/layout/default"/>
    <dgm:cxn modelId="{26D05987-91A1-4C7E-9A80-849F8FCAB8BA}" srcId="{18CC4210-DF00-4F85-B206-2AFCD47FC2D4}" destId="{92B9391D-37E3-4D62-8623-9A81638AB53F}" srcOrd="2" destOrd="0" parTransId="{EB6C3E30-B835-4107-A87B-737E1011F088}" sibTransId="{C2623886-B9C7-4FE1-AEE6-A28F1B9B409D}"/>
    <dgm:cxn modelId="{2F00348F-4965-48A2-9CC5-92BF1E99DB0E}" srcId="{18CC4210-DF00-4F85-B206-2AFCD47FC2D4}" destId="{3D251F38-3A72-4F90-BC7B-1B161971AD2C}" srcOrd="5" destOrd="0" parTransId="{859C2708-BF64-4D93-B5C0-72DC4A8EE16E}" sibTransId="{E537E1E0-B785-476B-8D3C-B05302FB8476}"/>
    <dgm:cxn modelId="{603B30AA-28BB-4333-BCAF-CB042671485E}" srcId="{18CC4210-DF00-4F85-B206-2AFCD47FC2D4}" destId="{8EE61BD0-1840-43B4-991C-C50165DD8EA1}" srcOrd="3" destOrd="0" parTransId="{F0909B91-27A2-4D48-9CB5-403054BD0D85}" sibTransId="{3BA55E57-AFF2-4F7F-B570-E5AF4CAB8224}"/>
    <dgm:cxn modelId="{32DEB6D2-5A3B-4219-850F-8313AAE4F080}" type="presOf" srcId="{192F4D1A-37CC-4E34-8488-2205B9988222}" destId="{D11D863F-596D-4001-8491-B288ED6C2173}" srcOrd="0" destOrd="0" presId="urn:microsoft.com/office/officeart/2005/8/layout/default"/>
    <dgm:cxn modelId="{BAF147F9-61AC-4051-9AD2-5D6E67A168E8}" srcId="{18CC4210-DF00-4F85-B206-2AFCD47FC2D4}" destId="{192F4D1A-37CC-4E34-8488-2205B9988222}" srcOrd="4" destOrd="0" parTransId="{E45E8F5C-F4F5-4ADA-94EA-994980388911}" sibTransId="{6E9AC045-6CBB-4912-B029-CDE4155FF445}"/>
    <dgm:cxn modelId="{4CC478F3-56DF-4860-80B9-2534856DC0AC}" type="presParOf" srcId="{C8729AD5-B67E-49B2-B4BC-0A30FCAE9D0A}" destId="{BFD18DFE-A3F4-4365-92D1-612BF2AE389D}" srcOrd="0" destOrd="0" presId="urn:microsoft.com/office/officeart/2005/8/layout/default"/>
    <dgm:cxn modelId="{3B0751B5-580C-4198-9B39-3E4EADCC2F29}" type="presParOf" srcId="{C8729AD5-B67E-49B2-B4BC-0A30FCAE9D0A}" destId="{FD803DF6-FF3A-4978-8D3D-057A097E539A}" srcOrd="1" destOrd="0" presId="urn:microsoft.com/office/officeart/2005/8/layout/default"/>
    <dgm:cxn modelId="{B49626B0-07BB-4600-80AA-A32054A8BC2F}" type="presParOf" srcId="{C8729AD5-B67E-49B2-B4BC-0A30FCAE9D0A}" destId="{2E65195F-8931-4D4F-ABE9-0A1C48BA2A2D}" srcOrd="2" destOrd="0" presId="urn:microsoft.com/office/officeart/2005/8/layout/default"/>
    <dgm:cxn modelId="{46FB0E6C-7D7B-4044-AB86-DA76469D2941}" type="presParOf" srcId="{C8729AD5-B67E-49B2-B4BC-0A30FCAE9D0A}" destId="{40A9290D-7C71-408B-9FB5-A6AB2FF0A942}" srcOrd="3" destOrd="0" presId="urn:microsoft.com/office/officeart/2005/8/layout/default"/>
    <dgm:cxn modelId="{5940B221-9EE9-4327-9E82-C6111A6FF5CB}" type="presParOf" srcId="{C8729AD5-B67E-49B2-B4BC-0A30FCAE9D0A}" destId="{18CFD765-09DD-4E8A-AA25-B18B88A9A2B7}" srcOrd="4" destOrd="0" presId="urn:microsoft.com/office/officeart/2005/8/layout/default"/>
    <dgm:cxn modelId="{E2FF835F-83F1-4F2E-B207-8EAFEF5493A0}" type="presParOf" srcId="{C8729AD5-B67E-49B2-B4BC-0A30FCAE9D0A}" destId="{04FB3A25-DEC9-44F5-A40E-6ACAA619C644}" srcOrd="5" destOrd="0" presId="urn:microsoft.com/office/officeart/2005/8/layout/default"/>
    <dgm:cxn modelId="{70B658B6-1BC6-4345-B59B-51683FB15553}" type="presParOf" srcId="{C8729AD5-B67E-49B2-B4BC-0A30FCAE9D0A}" destId="{717B1A9E-4525-41B5-A125-81723AABD30E}" srcOrd="6" destOrd="0" presId="urn:microsoft.com/office/officeart/2005/8/layout/default"/>
    <dgm:cxn modelId="{F540A3FB-6141-4236-992C-219EB35FDAC5}" type="presParOf" srcId="{C8729AD5-B67E-49B2-B4BC-0A30FCAE9D0A}" destId="{5FAD468B-3B8A-462F-9976-D6DF71E65C2F}" srcOrd="7" destOrd="0" presId="urn:microsoft.com/office/officeart/2005/8/layout/default"/>
    <dgm:cxn modelId="{C1DC1B90-B7F8-4602-90EC-822319697A3D}" type="presParOf" srcId="{C8729AD5-B67E-49B2-B4BC-0A30FCAE9D0A}" destId="{D11D863F-596D-4001-8491-B288ED6C2173}" srcOrd="8" destOrd="0" presId="urn:microsoft.com/office/officeart/2005/8/layout/default"/>
    <dgm:cxn modelId="{E688BACA-6588-4082-8A30-F778F5EA08A5}" type="presParOf" srcId="{C8729AD5-B67E-49B2-B4BC-0A30FCAE9D0A}" destId="{1BC1DA93-ACBE-4277-80C9-A390058A9FBB}" srcOrd="9" destOrd="0" presId="urn:microsoft.com/office/officeart/2005/8/layout/default"/>
    <dgm:cxn modelId="{BA8ADF12-6FA3-4513-ADFF-C17CA83D7CBE}" type="presParOf" srcId="{C8729AD5-B67E-49B2-B4BC-0A30FCAE9D0A}" destId="{BA79847B-85DD-448D-A99A-F8180700978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E0E2E6-F5EB-4660-8357-85F569E5674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AF55FB-3F86-4ABB-B7F4-BE5CB0D91BAB}">
      <dgm:prSet/>
      <dgm:spPr/>
      <dgm:t>
        <a:bodyPr/>
        <a:lstStyle/>
        <a:p>
          <a:r>
            <a:rPr lang="en-GB"/>
            <a:t>Only 1 convolutional layer</a:t>
          </a:r>
          <a:endParaRPr lang="en-US"/>
        </a:p>
      </dgm:t>
    </dgm:pt>
    <dgm:pt modelId="{0B5C673B-3CA2-46E8-AB28-1BB7D7E0A1E1}" type="parTrans" cxnId="{A2F3AE8D-F3AF-452A-8C4F-816728FEEA74}">
      <dgm:prSet/>
      <dgm:spPr/>
      <dgm:t>
        <a:bodyPr/>
        <a:lstStyle/>
        <a:p>
          <a:endParaRPr lang="en-US"/>
        </a:p>
      </dgm:t>
    </dgm:pt>
    <dgm:pt modelId="{8D1A63F6-9807-43F6-9382-65872F19857F}" type="sibTrans" cxnId="{A2F3AE8D-F3AF-452A-8C4F-816728FEEA74}">
      <dgm:prSet/>
      <dgm:spPr/>
      <dgm:t>
        <a:bodyPr/>
        <a:lstStyle/>
        <a:p>
          <a:endParaRPr lang="en-US"/>
        </a:p>
      </dgm:t>
    </dgm:pt>
    <dgm:pt modelId="{8C0AF36E-1141-4636-A731-ABF4820B5C8D}">
      <dgm:prSet/>
      <dgm:spPr/>
      <dgm:t>
        <a:bodyPr/>
        <a:lstStyle/>
        <a:p>
          <a:r>
            <a:rPr lang="en-GB"/>
            <a:t>Activation Function:  ReLU</a:t>
          </a:r>
          <a:endParaRPr lang="en-US"/>
        </a:p>
      </dgm:t>
    </dgm:pt>
    <dgm:pt modelId="{25C480E3-426E-4CB0-9F15-65188FF5E8E0}" type="parTrans" cxnId="{2DD62BA5-B906-451F-B3B9-DC418C9838C0}">
      <dgm:prSet/>
      <dgm:spPr/>
      <dgm:t>
        <a:bodyPr/>
        <a:lstStyle/>
        <a:p>
          <a:endParaRPr lang="en-US"/>
        </a:p>
      </dgm:t>
    </dgm:pt>
    <dgm:pt modelId="{28D22074-EF0B-4EC3-B598-C466FFE4D14F}" type="sibTrans" cxnId="{2DD62BA5-B906-451F-B3B9-DC418C9838C0}">
      <dgm:prSet/>
      <dgm:spPr/>
      <dgm:t>
        <a:bodyPr/>
        <a:lstStyle/>
        <a:p>
          <a:endParaRPr lang="en-US"/>
        </a:p>
      </dgm:t>
    </dgm:pt>
    <dgm:pt modelId="{C1D7F72F-7F7F-4A6D-9D5C-1B254FBAFBEC}">
      <dgm:prSet/>
      <dgm:spPr/>
      <dgm:t>
        <a:bodyPr/>
        <a:lstStyle/>
        <a:p>
          <a:r>
            <a:rPr lang="en-GB"/>
            <a:t>Optimiser: Adam</a:t>
          </a:r>
          <a:endParaRPr lang="en-US"/>
        </a:p>
      </dgm:t>
    </dgm:pt>
    <dgm:pt modelId="{6A97A37E-A32F-44F2-83EA-1657F7733BE8}" type="parTrans" cxnId="{640FF607-413E-4165-8CEB-20B98CEF76B7}">
      <dgm:prSet/>
      <dgm:spPr/>
      <dgm:t>
        <a:bodyPr/>
        <a:lstStyle/>
        <a:p>
          <a:endParaRPr lang="en-US"/>
        </a:p>
      </dgm:t>
    </dgm:pt>
    <dgm:pt modelId="{F27F6688-E5DF-4B88-87CF-A01DD2A57405}" type="sibTrans" cxnId="{640FF607-413E-4165-8CEB-20B98CEF76B7}">
      <dgm:prSet/>
      <dgm:spPr/>
      <dgm:t>
        <a:bodyPr/>
        <a:lstStyle/>
        <a:p>
          <a:endParaRPr lang="en-US"/>
        </a:p>
      </dgm:t>
    </dgm:pt>
    <dgm:pt modelId="{577B4939-B9DF-4532-8C35-6ACE147DC4D4}">
      <dgm:prSet/>
      <dgm:spPr/>
      <dgm:t>
        <a:bodyPr/>
        <a:lstStyle/>
        <a:p>
          <a:r>
            <a:rPr lang="en-GB"/>
            <a:t>Loss Function: Sparse categorical cross entropy</a:t>
          </a:r>
          <a:endParaRPr lang="en-US"/>
        </a:p>
      </dgm:t>
    </dgm:pt>
    <dgm:pt modelId="{A6AECE8F-D756-492A-8B49-30CAED66AA68}" type="parTrans" cxnId="{247B6794-B227-4398-8A9A-2B9CDA50EC6D}">
      <dgm:prSet/>
      <dgm:spPr/>
      <dgm:t>
        <a:bodyPr/>
        <a:lstStyle/>
        <a:p>
          <a:endParaRPr lang="en-US"/>
        </a:p>
      </dgm:t>
    </dgm:pt>
    <dgm:pt modelId="{9A615FD4-139B-4822-8503-8ACA1DA387A9}" type="sibTrans" cxnId="{247B6794-B227-4398-8A9A-2B9CDA50EC6D}">
      <dgm:prSet/>
      <dgm:spPr/>
      <dgm:t>
        <a:bodyPr/>
        <a:lstStyle/>
        <a:p>
          <a:endParaRPr lang="en-US"/>
        </a:p>
      </dgm:t>
    </dgm:pt>
    <dgm:pt modelId="{F10DE531-8E0E-442F-AE5C-C36DF89745D9}">
      <dgm:prSet/>
      <dgm:spPr/>
      <dgm:t>
        <a:bodyPr/>
        <a:lstStyle/>
        <a:p>
          <a:r>
            <a:rPr lang="en-GB"/>
            <a:t>Padding: Same</a:t>
          </a:r>
          <a:endParaRPr lang="en-US"/>
        </a:p>
      </dgm:t>
    </dgm:pt>
    <dgm:pt modelId="{4B253A5F-5564-46DF-BB99-1AF2DAB4216D}" type="parTrans" cxnId="{3F884DED-ADB3-4AD3-AF7E-53F46AD320B9}">
      <dgm:prSet/>
      <dgm:spPr/>
      <dgm:t>
        <a:bodyPr/>
        <a:lstStyle/>
        <a:p>
          <a:endParaRPr lang="en-US"/>
        </a:p>
      </dgm:t>
    </dgm:pt>
    <dgm:pt modelId="{CF68E8D4-32CB-4396-99F5-67BCB98B7B05}" type="sibTrans" cxnId="{3F884DED-ADB3-4AD3-AF7E-53F46AD320B9}">
      <dgm:prSet/>
      <dgm:spPr/>
      <dgm:t>
        <a:bodyPr/>
        <a:lstStyle/>
        <a:p>
          <a:endParaRPr lang="en-US"/>
        </a:p>
      </dgm:t>
    </dgm:pt>
    <dgm:pt modelId="{7FF322B2-469D-4357-8A9F-3621ABDA67DF}" type="pres">
      <dgm:prSet presAssocID="{4BE0E2E6-F5EB-4660-8357-85F569E5674E}" presName="linear" presStyleCnt="0">
        <dgm:presLayoutVars>
          <dgm:animLvl val="lvl"/>
          <dgm:resizeHandles val="exact"/>
        </dgm:presLayoutVars>
      </dgm:prSet>
      <dgm:spPr/>
    </dgm:pt>
    <dgm:pt modelId="{91A4A045-2618-45C9-AD05-93C82AFC4E08}" type="pres">
      <dgm:prSet presAssocID="{34AF55FB-3F86-4ABB-B7F4-BE5CB0D91BA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14B719E-3835-484C-ACA7-2BA62BED8277}" type="pres">
      <dgm:prSet presAssocID="{8D1A63F6-9807-43F6-9382-65872F19857F}" presName="spacer" presStyleCnt="0"/>
      <dgm:spPr/>
    </dgm:pt>
    <dgm:pt modelId="{51033265-9968-482A-91A8-4E6A2AD2E005}" type="pres">
      <dgm:prSet presAssocID="{8C0AF36E-1141-4636-A731-ABF4820B5C8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5527FDE-76FE-4E22-A69C-4364A39D3163}" type="pres">
      <dgm:prSet presAssocID="{28D22074-EF0B-4EC3-B598-C466FFE4D14F}" presName="spacer" presStyleCnt="0"/>
      <dgm:spPr/>
    </dgm:pt>
    <dgm:pt modelId="{5412C785-637C-4DAE-AC04-50446346C831}" type="pres">
      <dgm:prSet presAssocID="{C1D7F72F-7F7F-4A6D-9D5C-1B254FBAFBE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FF93177-AFA6-44D2-8124-27B6DD921A7F}" type="pres">
      <dgm:prSet presAssocID="{F27F6688-E5DF-4B88-87CF-A01DD2A57405}" presName="spacer" presStyleCnt="0"/>
      <dgm:spPr/>
    </dgm:pt>
    <dgm:pt modelId="{4B9B1B44-F7A2-406D-A228-6D7C6132FABF}" type="pres">
      <dgm:prSet presAssocID="{577B4939-B9DF-4532-8C35-6ACE147DC4D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6C1E8AD-14A7-4F09-84DC-5FF31A30D95B}" type="pres">
      <dgm:prSet presAssocID="{9A615FD4-139B-4822-8503-8ACA1DA387A9}" presName="spacer" presStyleCnt="0"/>
      <dgm:spPr/>
    </dgm:pt>
    <dgm:pt modelId="{12EDD94C-8DF5-4A90-9146-3D16B62E669D}" type="pres">
      <dgm:prSet presAssocID="{F10DE531-8E0E-442F-AE5C-C36DF89745D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40FF607-413E-4165-8CEB-20B98CEF76B7}" srcId="{4BE0E2E6-F5EB-4660-8357-85F569E5674E}" destId="{C1D7F72F-7F7F-4A6D-9D5C-1B254FBAFBEC}" srcOrd="2" destOrd="0" parTransId="{6A97A37E-A32F-44F2-83EA-1657F7733BE8}" sibTransId="{F27F6688-E5DF-4B88-87CF-A01DD2A57405}"/>
    <dgm:cxn modelId="{7AC8C81B-FF11-4D1D-93E1-5415E4E8ED45}" type="presOf" srcId="{8C0AF36E-1141-4636-A731-ABF4820B5C8D}" destId="{51033265-9968-482A-91A8-4E6A2AD2E005}" srcOrd="0" destOrd="0" presId="urn:microsoft.com/office/officeart/2005/8/layout/vList2"/>
    <dgm:cxn modelId="{2C84BE3F-BCDB-44F9-A635-B5F5F760F6B1}" type="presOf" srcId="{F10DE531-8E0E-442F-AE5C-C36DF89745D9}" destId="{12EDD94C-8DF5-4A90-9146-3D16B62E669D}" srcOrd="0" destOrd="0" presId="urn:microsoft.com/office/officeart/2005/8/layout/vList2"/>
    <dgm:cxn modelId="{067E7556-71F0-435F-88B7-0A58B22DA873}" type="presOf" srcId="{34AF55FB-3F86-4ABB-B7F4-BE5CB0D91BAB}" destId="{91A4A045-2618-45C9-AD05-93C82AFC4E08}" srcOrd="0" destOrd="0" presId="urn:microsoft.com/office/officeart/2005/8/layout/vList2"/>
    <dgm:cxn modelId="{AEF68689-C643-4B52-B5E9-00A10791F88F}" type="presOf" srcId="{C1D7F72F-7F7F-4A6D-9D5C-1B254FBAFBEC}" destId="{5412C785-637C-4DAE-AC04-50446346C831}" srcOrd="0" destOrd="0" presId="urn:microsoft.com/office/officeart/2005/8/layout/vList2"/>
    <dgm:cxn modelId="{A2F3AE8D-F3AF-452A-8C4F-816728FEEA74}" srcId="{4BE0E2E6-F5EB-4660-8357-85F569E5674E}" destId="{34AF55FB-3F86-4ABB-B7F4-BE5CB0D91BAB}" srcOrd="0" destOrd="0" parTransId="{0B5C673B-3CA2-46E8-AB28-1BB7D7E0A1E1}" sibTransId="{8D1A63F6-9807-43F6-9382-65872F19857F}"/>
    <dgm:cxn modelId="{247B6794-B227-4398-8A9A-2B9CDA50EC6D}" srcId="{4BE0E2E6-F5EB-4660-8357-85F569E5674E}" destId="{577B4939-B9DF-4532-8C35-6ACE147DC4D4}" srcOrd="3" destOrd="0" parTransId="{A6AECE8F-D756-492A-8B49-30CAED66AA68}" sibTransId="{9A615FD4-139B-4822-8503-8ACA1DA387A9}"/>
    <dgm:cxn modelId="{2DD62BA5-B906-451F-B3B9-DC418C9838C0}" srcId="{4BE0E2E6-F5EB-4660-8357-85F569E5674E}" destId="{8C0AF36E-1141-4636-A731-ABF4820B5C8D}" srcOrd="1" destOrd="0" parTransId="{25C480E3-426E-4CB0-9F15-65188FF5E8E0}" sibTransId="{28D22074-EF0B-4EC3-B598-C466FFE4D14F}"/>
    <dgm:cxn modelId="{580899B6-ED68-4759-ACB1-1F77E7D06610}" type="presOf" srcId="{4BE0E2E6-F5EB-4660-8357-85F569E5674E}" destId="{7FF322B2-469D-4357-8A9F-3621ABDA67DF}" srcOrd="0" destOrd="0" presId="urn:microsoft.com/office/officeart/2005/8/layout/vList2"/>
    <dgm:cxn modelId="{3F884DED-ADB3-4AD3-AF7E-53F46AD320B9}" srcId="{4BE0E2E6-F5EB-4660-8357-85F569E5674E}" destId="{F10DE531-8E0E-442F-AE5C-C36DF89745D9}" srcOrd="4" destOrd="0" parTransId="{4B253A5F-5564-46DF-BB99-1AF2DAB4216D}" sibTransId="{CF68E8D4-32CB-4396-99F5-67BCB98B7B05}"/>
    <dgm:cxn modelId="{E29983FF-2776-4F90-BF1F-243420508C18}" type="presOf" srcId="{577B4939-B9DF-4532-8C35-6ACE147DC4D4}" destId="{4B9B1B44-F7A2-406D-A228-6D7C6132FABF}" srcOrd="0" destOrd="0" presId="urn:microsoft.com/office/officeart/2005/8/layout/vList2"/>
    <dgm:cxn modelId="{96D28BC6-2ED9-4DF7-B324-3D8CCEEEA5D4}" type="presParOf" srcId="{7FF322B2-469D-4357-8A9F-3621ABDA67DF}" destId="{91A4A045-2618-45C9-AD05-93C82AFC4E08}" srcOrd="0" destOrd="0" presId="urn:microsoft.com/office/officeart/2005/8/layout/vList2"/>
    <dgm:cxn modelId="{DF66BFFB-6CAB-4EEB-A6D9-6C0AC05FB4F6}" type="presParOf" srcId="{7FF322B2-469D-4357-8A9F-3621ABDA67DF}" destId="{514B719E-3835-484C-ACA7-2BA62BED8277}" srcOrd="1" destOrd="0" presId="urn:microsoft.com/office/officeart/2005/8/layout/vList2"/>
    <dgm:cxn modelId="{767E1DE9-2646-4E78-948D-B79FD65C142A}" type="presParOf" srcId="{7FF322B2-469D-4357-8A9F-3621ABDA67DF}" destId="{51033265-9968-482A-91A8-4E6A2AD2E005}" srcOrd="2" destOrd="0" presId="urn:microsoft.com/office/officeart/2005/8/layout/vList2"/>
    <dgm:cxn modelId="{4EA63F84-BC42-4FAA-8872-6DA0CA4BA732}" type="presParOf" srcId="{7FF322B2-469D-4357-8A9F-3621ABDA67DF}" destId="{C5527FDE-76FE-4E22-A69C-4364A39D3163}" srcOrd="3" destOrd="0" presId="urn:microsoft.com/office/officeart/2005/8/layout/vList2"/>
    <dgm:cxn modelId="{02E46667-99EA-4496-9941-5DDFBEEE989F}" type="presParOf" srcId="{7FF322B2-469D-4357-8A9F-3621ABDA67DF}" destId="{5412C785-637C-4DAE-AC04-50446346C831}" srcOrd="4" destOrd="0" presId="urn:microsoft.com/office/officeart/2005/8/layout/vList2"/>
    <dgm:cxn modelId="{4F7BBA24-D80C-46BC-8AC8-D3CFE276D415}" type="presParOf" srcId="{7FF322B2-469D-4357-8A9F-3621ABDA67DF}" destId="{7FF93177-AFA6-44D2-8124-27B6DD921A7F}" srcOrd="5" destOrd="0" presId="urn:microsoft.com/office/officeart/2005/8/layout/vList2"/>
    <dgm:cxn modelId="{21A91DA8-9A19-4F1C-AD48-F56284625195}" type="presParOf" srcId="{7FF322B2-469D-4357-8A9F-3621ABDA67DF}" destId="{4B9B1B44-F7A2-406D-A228-6D7C6132FABF}" srcOrd="6" destOrd="0" presId="urn:microsoft.com/office/officeart/2005/8/layout/vList2"/>
    <dgm:cxn modelId="{C34910FC-ED5F-49F3-8442-844CA482F946}" type="presParOf" srcId="{7FF322B2-469D-4357-8A9F-3621ABDA67DF}" destId="{96C1E8AD-14A7-4F09-84DC-5FF31A30D95B}" srcOrd="7" destOrd="0" presId="urn:microsoft.com/office/officeart/2005/8/layout/vList2"/>
    <dgm:cxn modelId="{4A0FBD5C-5ED3-460E-89FE-F3FFB7B40545}" type="presParOf" srcId="{7FF322B2-469D-4357-8A9F-3621ABDA67DF}" destId="{12EDD94C-8DF5-4A90-9146-3D16B62E669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1247-F30B-4EC3-BE63-6851F8C58723}">
      <dsp:nvSpPr>
        <dsp:cNvPr id="0" name=""/>
        <dsp:cNvSpPr/>
      </dsp:nvSpPr>
      <dsp:spPr>
        <a:xfrm>
          <a:off x="0" y="0"/>
          <a:ext cx="6883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1708A-73B7-4B27-BDF6-17838DEE40C5}">
      <dsp:nvSpPr>
        <dsp:cNvPr id="0" name=""/>
        <dsp:cNvSpPr/>
      </dsp:nvSpPr>
      <dsp:spPr>
        <a:xfrm>
          <a:off x="0" y="0"/>
          <a:ext cx="6883352" cy="137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700" kern="1200"/>
            <a:t>60,000 Images</a:t>
          </a:r>
          <a:endParaRPr lang="en-US" sz="5700" kern="1200"/>
        </a:p>
      </dsp:txBody>
      <dsp:txXfrm>
        <a:off x="0" y="0"/>
        <a:ext cx="6883352" cy="1377228"/>
      </dsp:txXfrm>
    </dsp:sp>
    <dsp:sp modelId="{8574CA81-73EF-46C3-873F-FC52680282A8}">
      <dsp:nvSpPr>
        <dsp:cNvPr id="0" name=""/>
        <dsp:cNvSpPr/>
      </dsp:nvSpPr>
      <dsp:spPr>
        <a:xfrm>
          <a:off x="0" y="1377228"/>
          <a:ext cx="6883352" cy="0"/>
        </a:xfrm>
        <a:prstGeom prst="line">
          <a:avLst/>
        </a:prstGeom>
        <a:solidFill>
          <a:schemeClr val="accent2">
            <a:hueOff val="499743"/>
            <a:satOff val="-3379"/>
            <a:lumOff val="-980"/>
            <a:alphaOff val="0"/>
          </a:schemeClr>
        </a:solidFill>
        <a:ln w="12700" cap="flat" cmpd="sng" algn="ctr">
          <a:solidFill>
            <a:schemeClr val="accent2">
              <a:hueOff val="499743"/>
              <a:satOff val="-3379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D0E3D-BD6B-4045-8B73-61F957A1EE7D}">
      <dsp:nvSpPr>
        <dsp:cNvPr id="0" name=""/>
        <dsp:cNvSpPr/>
      </dsp:nvSpPr>
      <dsp:spPr>
        <a:xfrm>
          <a:off x="0" y="1377228"/>
          <a:ext cx="6883352" cy="137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700" kern="1200" dirty="0"/>
            <a:t>32 x 32 pixels</a:t>
          </a:r>
          <a:endParaRPr lang="en-US" sz="5700" kern="1200" dirty="0"/>
        </a:p>
      </dsp:txBody>
      <dsp:txXfrm>
        <a:off x="0" y="1377228"/>
        <a:ext cx="6883352" cy="1377228"/>
      </dsp:txXfrm>
    </dsp:sp>
    <dsp:sp modelId="{A733E9D3-DD70-4551-80C9-05B216FAE693}">
      <dsp:nvSpPr>
        <dsp:cNvPr id="0" name=""/>
        <dsp:cNvSpPr/>
      </dsp:nvSpPr>
      <dsp:spPr>
        <a:xfrm>
          <a:off x="0" y="2754457"/>
          <a:ext cx="6883352" cy="0"/>
        </a:xfrm>
        <a:prstGeom prst="line">
          <a:avLst/>
        </a:prstGeom>
        <a:solidFill>
          <a:schemeClr val="accent2">
            <a:hueOff val="999486"/>
            <a:satOff val="-6758"/>
            <a:lumOff val="-1961"/>
            <a:alphaOff val="0"/>
          </a:schemeClr>
        </a:solidFill>
        <a:ln w="12700" cap="flat" cmpd="sng" algn="ctr">
          <a:solidFill>
            <a:schemeClr val="accent2">
              <a:hueOff val="999486"/>
              <a:satOff val="-6758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275FA-612D-4429-839C-C9B6E0CD6471}">
      <dsp:nvSpPr>
        <dsp:cNvPr id="0" name=""/>
        <dsp:cNvSpPr/>
      </dsp:nvSpPr>
      <dsp:spPr>
        <a:xfrm>
          <a:off x="0" y="2754457"/>
          <a:ext cx="6883352" cy="137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700" kern="1200"/>
            <a:t>3 RGB values</a:t>
          </a:r>
          <a:endParaRPr lang="en-US" sz="5700" kern="1200"/>
        </a:p>
      </dsp:txBody>
      <dsp:txXfrm>
        <a:off x="0" y="2754457"/>
        <a:ext cx="6883352" cy="1377228"/>
      </dsp:txXfrm>
    </dsp:sp>
    <dsp:sp modelId="{69DAF1B7-0E27-4067-8DDB-59B052E21E35}">
      <dsp:nvSpPr>
        <dsp:cNvPr id="0" name=""/>
        <dsp:cNvSpPr/>
      </dsp:nvSpPr>
      <dsp:spPr>
        <a:xfrm>
          <a:off x="0" y="4131686"/>
          <a:ext cx="6883352" cy="0"/>
        </a:xfrm>
        <a:prstGeom prst="line">
          <a:avLst/>
        </a:prstGeom>
        <a:solidFill>
          <a:schemeClr val="accent2">
            <a:hueOff val="1499229"/>
            <a:satOff val="-10137"/>
            <a:lumOff val="-2941"/>
            <a:alphaOff val="0"/>
          </a:schemeClr>
        </a:solidFill>
        <a:ln w="12700" cap="flat" cmpd="sng" algn="ctr">
          <a:solidFill>
            <a:schemeClr val="accent2">
              <a:hueOff val="1499229"/>
              <a:satOff val="-10137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9C01B-35E1-4B53-9AD3-C3839C8CE0F5}">
      <dsp:nvSpPr>
        <dsp:cNvPr id="0" name=""/>
        <dsp:cNvSpPr/>
      </dsp:nvSpPr>
      <dsp:spPr>
        <a:xfrm>
          <a:off x="0" y="4131686"/>
          <a:ext cx="6883352" cy="137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700" kern="1200"/>
            <a:t>10 Classes</a:t>
          </a:r>
          <a:endParaRPr lang="en-US" sz="5700" kern="1200"/>
        </a:p>
      </dsp:txBody>
      <dsp:txXfrm>
        <a:off x="0" y="4131686"/>
        <a:ext cx="6883352" cy="137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74FEB-E1F6-4483-AA6B-386FAF604EE3}">
      <dsp:nvSpPr>
        <dsp:cNvPr id="0" name=""/>
        <dsp:cNvSpPr/>
      </dsp:nvSpPr>
      <dsp:spPr>
        <a:xfrm>
          <a:off x="0" y="329487"/>
          <a:ext cx="11187390" cy="201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266" tIns="437388" rIns="86826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Split into training, test, and validation datasets.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40,000 images in training set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10,000 images in test set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10,000 images in validation set</a:t>
          </a:r>
        </a:p>
      </dsp:txBody>
      <dsp:txXfrm>
        <a:off x="0" y="329487"/>
        <a:ext cx="11187390" cy="2017575"/>
      </dsp:txXfrm>
    </dsp:sp>
    <dsp:sp modelId="{C22B1888-C6B7-44A5-BABD-581DA6C295DD}">
      <dsp:nvSpPr>
        <dsp:cNvPr id="0" name=""/>
        <dsp:cNvSpPr/>
      </dsp:nvSpPr>
      <dsp:spPr>
        <a:xfrm>
          <a:off x="559369" y="19527"/>
          <a:ext cx="783117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000" tIns="0" rIns="29600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Data Split: </a:t>
          </a:r>
          <a:endParaRPr lang="en-US" sz="2100" kern="1200"/>
        </a:p>
      </dsp:txBody>
      <dsp:txXfrm>
        <a:off x="589631" y="49789"/>
        <a:ext cx="7770649" cy="559396"/>
      </dsp:txXfrm>
    </dsp:sp>
    <dsp:sp modelId="{1B64419A-87DE-420C-BD18-C9B0BBDE9A4D}">
      <dsp:nvSpPr>
        <dsp:cNvPr id="0" name=""/>
        <dsp:cNvSpPr/>
      </dsp:nvSpPr>
      <dsp:spPr>
        <a:xfrm>
          <a:off x="0" y="2770422"/>
          <a:ext cx="11187390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9229"/>
              <a:satOff val="-10137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8266" tIns="437388" rIns="86826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Provides an unbiased evaluation of the network.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Used to help tune the network. </a:t>
          </a:r>
        </a:p>
      </dsp:txBody>
      <dsp:txXfrm>
        <a:off x="0" y="2770422"/>
        <a:ext cx="11187390" cy="1289925"/>
      </dsp:txXfrm>
    </dsp:sp>
    <dsp:sp modelId="{20F46BCA-AA36-402F-BEBF-20DBFFB8F92A}">
      <dsp:nvSpPr>
        <dsp:cNvPr id="0" name=""/>
        <dsp:cNvSpPr/>
      </dsp:nvSpPr>
      <dsp:spPr>
        <a:xfrm>
          <a:off x="559369" y="2460462"/>
          <a:ext cx="7831173" cy="619920"/>
        </a:xfrm>
        <a:prstGeom prst="roundRect">
          <a:avLst/>
        </a:prstGeom>
        <a:solidFill>
          <a:schemeClr val="accent2">
            <a:hueOff val="1499229"/>
            <a:satOff val="-10137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000" tIns="0" rIns="29600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Validation Rationale</a:t>
          </a:r>
          <a:endParaRPr lang="en-US" sz="2100" kern="1200"/>
        </a:p>
      </dsp:txBody>
      <dsp:txXfrm>
        <a:off x="589631" y="2490724"/>
        <a:ext cx="7770649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18DFE-A3F4-4365-92D1-612BF2AE389D}">
      <dsp:nvSpPr>
        <dsp:cNvPr id="0" name=""/>
        <dsp:cNvSpPr/>
      </dsp:nvSpPr>
      <dsp:spPr>
        <a:xfrm>
          <a:off x="551373" y="1788"/>
          <a:ext cx="2752668" cy="1651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Used for CNN models in the project</a:t>
          </a:r>
          <a:endParaRPr lang="en-US" sz="2400" kern="1200"/>
        </a:p>
      </dsp:txBody>
      <dsp:txXfrm>
        <a:off x="551373" y="1788"/>
        <a:ext cx="2752668" cy="1651601"/>
      </dsp:txXfrm>
    </dsp:sp>
    <dsp:sp modelId="{2E65195F-8931-4D4F-ABE9-0A1C48BA2A2D}">
      <dsp:nvSpPr>
        <dsp:cNvPr id="0" name=""/>
        <dsp:cNvSpPr/>
      </dsp:nvSpPr>
      <dsp:spPr>
        <a:xfrm>
          <a:off x="3579309" y="1788"/>
          <a:ext cx="2752668" cy="1651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3x3 filters – number of filters increase after each layer/block</a:t>
          </a:r>
          <a:endParaRPr lang="en-US" sz="2400" kern="1200"/>
        </a:p>
      </dsp:txBody>
      <dsp:txXfrm>
        <a:off x="3579309" y="1788"/>
        <a:ext cx="2752668" cy="1651601"/>
      </dsp:txXfrm>
    </dsp:sp>
    <dsp:sp modelId="{18CFD765-09DD-4E8A-AA25-B18B88A9A2B7}">
      <dsp:nvSpPr>
        <dsp:cNvPr id="0" name=""/>
        <dsp:cNvSpPr/>
      </dsp:nvSpPr>
      <dsp:spPr>
        <a:xfrm>
          <a:off x="551373" y="1928656"/>
          <a:ext cx="2752668" cy="1651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Stack of convulational layers</a:t>
          </a:r>
          <a:endParaRPr lang="en-US" sz="2400" kern="1200"/>
        </a:p>
      </dsp:txBody>
      <dsp:txXfrm>
        <a:off x="551373" y="1928656"/>
        <a:ext cx="2752668" cy="1651601"/>
      </dsp:txXfrm>
    </dsp:sp>
    <dsp:sp modelId="{717B1A9E-4525-41B5-A125-81723AABD30E}">
      <dsp:nvSpPr>
        <dsp:cNvPr id="0" name=""/>
        <dsp:cNvSpPr/>
      </dsp:nvSpPr>
      <dsp:spPr>
        <a:xfrm>
          <a:off x="3579309" y="1928656"/>
          <a:ext cx="2752668" cy="1651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Followed by max pooling layer</a:t>
          </a:r>
          <a:endParaRPr lang="en-US" sz="2400" kern="1200"/>
        </a:p>
      </dsp:txBody>
      <dsp:txXfrm>
        <a:off x="3579309" y="1928656"/>
        <a:ext cx="2752668" cy="1651601"/>
      </dsp:txXfrm>
    </dsp:sp>
    <dsp:sp modelId="{D11D863F-596D-4001-8491-B288ED6C2173}">
      <dsp:nvSpPr>
        <dsp:cNvPr id="0" name=""/>
        <dsp:cNvSpPr/>
      </dsp:nvSpPr>
      <dsp:spPr>
        <a:xfrm>
          <a:off x="551373" y="3855524"/>
          <a:ext cx="2752668" cy="1651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Final layers converts images to categories</a:t>
          </a:r>
          <a:endParaRPr lang="en-US" sz="2400" kern="1200"/>
        </a:p>
      </dsp:txBody>
      <dsp:txXfrm>
        <a:off x="551373" y="3855524"/>
        <a:ext cx="2752668" cy="1651601"/>
      </dsp:txXfrm>
    </dsp:sp>
    <dsp:sp modelId="{BA79847B-85DD-448D-A99A-F81807009788}">
      <dsp:nvSpPr>
        <dsp:cNvPr id="0" name=""/>
        <dsp:cNvSpPr/>
      </dsp:nvSpPr>
      <dsp:spPr>
        <a:xfrm>
          <a:off x="3579309" y="3855524"/>
          <a:ext cx="2752668" cy="1651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Softmax function converts numerical values into probability values</a:t>
          </a:r>
          <a:endParaRPr lang="en-US" sz="2400" kern="1200"/>
        </a:p>
      </dsp:txBody>
      <dsp:txXfrm>
        <a:off x="3579309" y="3855524"/>
        <a:ext cx="2752668" cy="1651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4A045-2618-45C9-AD05-93C82AFC4E08}">
      <dsp:nvSpPr>
        <dsp:cNvPr id="0" name=""/>
        <dsp:cNvSpPr/>
      </dsp:nvSpPr>
      <dsp:spPr>
        <a:xfrm>
          <a:off x="0" y="900975"/>
          <a:ext cx="6883352" cy="6791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Only 1 convolutional layer</a:t>
          </a:r>
          <a:endParaRPr lang="en-US" sz="2700" kern="1200"/>
        </a:p>
      </dsp:txBody>
      <dsp:txXfrm>
        <a:off x="33155" y="934130"/>
        <a:ext cx="6817042" cy="612874"/>
      </dsp:txXfrm>
    </dsp:sp>
    <dsp:sp modelId="{51033265-9968-482A-91A8-4E6A2AD2E005}">
      <dsp:nvSpPr>
        <dsp:cNvPr id="0" name=""/>
        <dsp:cNvSpPr/>
      </dsp:nvSpPr>
      <dsp:spPr>
        <a:xfrm>
          <a:off x="0" y="1657920"/>
          <a:ext cx="6883352" cy="679184"/>
        </a:xfrm>
        <a:prstGeom prst="roundRect">
          <a:avLst/>
        </a:prstGeom>
        <a:solidFill>
          <a:schemeClr val="accent5">
            <a:hueOff val="375028"/>
            <a:satOff val="1494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Activation Function:  ReLU</a:t>
          </a:r>
          <a:endParaRPr lang="en-US" sz="2700" kern="1200"/>
        </a:p>
      </dsp:txBody>
      <dsp:txXfrm>
        <a:off x="33155" y="1691075"/>
        <a:ext cx="6817042" cy="612874"/>
      </dsp:txXfrm>
    </dsp:sp>
    <dsp:sp modelId="{5412C785-637C-4DAE-AC04-50446346C831}">
      <dsp:nvSpPr>
        <dsp:cNvPr id="0" name=""/>
        <dsp:cNvSpPr/>
      </dsp:nvSpPr>
      <dsp:spPr>
        <a:xfrm>
          <a:off x="0" y="2414865"/>
          <a:ext cx="6883352" cy="679184"/>
        </a:xfrm>
        <a:prstGeom prst="roundRect">
          <a:avLst/>
        </a:prstGeom>
        <a:solidFill>
          <a:schemeClr val="accent5">
            <a:hueOff val="750056"/>
            <a:satOff val="2988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Optimiser: Adam</a:t>
          </a:r>
          <a:endParaRPr lang="en-US" sz="2700" kern="1200"/>
        </a:p>
      </dsp:txBody>
      <dsp:txXfrm>
        <a:off x="33155" y="2448020"/>
        <a:ext cx="6817042" cy="612874"/>
      </dsp:txXfrm>
    </dsp:sp>
    <dsp:sp modelId="{4B9B1B44-F7A2-406D-A228-6D7C6132FABF}">
      <dsp:nvSpPr>
        <dsp:cNvPr id="0" name=""/>
        <dsp:cNvSpPr/>
      </dsp:nvSpPr>
      <dsp:spPr>
        <a:xfrm>
          <a:off x="0" y="3171810"/>
          <a:ext cx="6883352" cy="679184"/>
        </a:xfrm>
        <a:prstGeom prst="roundRect">
          <a:avLst/>
        </a:prstGeom>
        <a:solidFill>
          <a:schemeClr val="accent5">
            <a:hueOff val="1125083"/>
            <a:satOff val="4482"/>
            <a:lumOff val="-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Loss Function: Sparse categorical cross entropy</a:t>
          </a:r>
          <a:endParaRPr lang="en-US" sz="2700" kern="1200"/>
        </a:p>
      </dsp:txBody>
      <dsp:txXfrm>
        <a:off x="33155" y="3204965"/>
        <a:ext cx="6817042" cy="612874"/>
      </dsp:txXfrm>
    </dsp:sp>
    <dsp:sp modelId="{12EDD94C-8DF5-4A90-9146-3D16B62E669D}">
      <dsp:nvSpPr>
        <dsp:cNvPr id="0" name=""/>
        <dsp:cNvSpPr/>
      </dsp:nvSpPr>
      <dsp:spPr>
        <a:xfrm>
          <a:off x="0" y="3928755"/>
          <a:ext cx="6883352" cy="679184"/>
        </a:xfrm>
        <a:prstGeom prst="roundRect">
          <a:avLst/>
        </a:prstGeom>
        <a:solidFill>
          <a:schemeClr val="accent5">
            <a:hueOff val="1500111"/>
            <a:satOff val="5976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Padding: Same</a:t>
          </a:r>
          <a:endParaRPr lang="en-US" sz="2700" kern="1200"/>
        </a:p>
      </dsp:txBody>
      <dsp:txXfrm>
        <a:off x="33155" y="3961910"/>
        <a:ext cx="6817042" cy="612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8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7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0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9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4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9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4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00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A047E-637E-6568-AAE7-5187156EA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en-GB" dirty="0"/>
              <a:t>CIFAR-10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05918-E7B4-C686-9BA2-BF4B4B133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endParaRPr lang="en-GB"/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8EB61478-683F-218B-CA5D-1190BFE44C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9" r="11389" b="-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178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Graphic 9">
            <a:extLst>
              <a:ext uri="{FF2B5EF4-FFF2-40B4-BE49-F238E27FC236}">
                <a16:creationId xmlns:a16="http://schemas.microsoft.com/office/drawing/2014/main" id="{D9C0F9DF-6CF4-451E-A975-A223B0DD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1A74A-8873-2ADA-05F6-CF538A28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503557" cy="1325563"/>
          </a:xfrm>
        </p:spPr>
        <p:txBody>
          <a:bodyPr anchor="b">
            <a:normAutofit/>
          </a:bodyPr>
          <a:lstStyle/>
          <a:p>
            <a:r>
              <a:rPr lang="en-GB" dirty="0"/>
              <a:t>CNN – Second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86E3-BAF0-F145-3FEE-87581828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503557" cy="380445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Three convolutional layers with 32, 64, and 128 filters respectively</a:t>
            </a:r>
          </a:p>
          <a:p>
            <a:endParaRPr lang="en-GB" dirty="0"/>
          </a:p>
          <a:p>
            <a:r>
              <a:rPr lang="en-GB" dirty="0"/>
              <a:t>Same hyperparameters as first model</a:t>
            </a:r>
          </a:p>
          <a:p>
            <a:endParaRPr lang="en-GB" dirty="0"/>
          </a:p>
          <a:p>
            <a:r>
              <a:rPr lang="en-GB" dirty="0"/>
              <a:t>10 epochs</a:t>
            </a:r>
          </a:p>
          <a:p>
            <a:endParaRPr lang="en-GB" dirty="0"/>
          </a:p>
          <a:p>
            <a:r>
              <a:rPr lang="en-GB" dirty="0"/>
              <a:t>71% validation accuracy</a:t>
            </a:r>
          </a:p>
          <a:p>
            <a:endParaRPr lang="en-GB" dirty="0"/>
          </a:p>
          <a:p>
            <a:r>
              <a:rPr lang="en-GB" dirty="0"/>
              <a:t>430k parameters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621ED-CD3E-775E-B423-5966B3717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687" y="766563"/>
            <a:ext cx="2783248" cy="2470691"/>
          </a:xfrm>
          <a:prstGeom prst="rect">
            <a:avLst/>
          </a:prstGeom>
        </p:spPr>
      </p:pic>
      <p:pic>
        <p:nvPicPr>
          <p:cNvPr id="5" name="Picture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E4537F7E-3C16-BF64-9E6A-C6A18221F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93" y="3484184"/>
            <a:ext cx="4117237" cy="220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6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4D94E-47A5-3D0F-BFF8-BD58F319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GB" dirty="0"/>
              <a:t>Improving the model -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7878-3708-FB34-1276-2CC9BA14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100 epochs</a:t>
            </a:r>
          </a:p>
          <a:p>
            <a:endParaRPr lang="en-GB" dirty="0"/>
          </a:p>
          <a:p>
            <a:r>
              <a:rPr lang="en-GB" dirty="0"/>
              <a:t>Dropout after each block/layer – increasing by 10% each time</a:t>
            </a:r>
          </a:p>
          <a:p>
            <a:endParaRPr lang="en-GB" dirty="0"/>
          </a:p>
          <a:p>
            <a:r>
              <a:rPr lang="en-GB" dirty="0"/>
              <a:t>82% accuracy</a:t>
            </a:r>
          </a:p>
        </p:txBody>
      </p:sp>
      <p:pic>
        <p:nvPicPr>
          <p:cNvPr id="5" name="Picture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F8324736-4C86-B907-0FAC-F1C0D6963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13" y="2265482"/>
            <a:ext cx="4593771" cy="24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5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AC31E-F640-F516-CA5A-2665D979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GB" sz="3700"/>
              <a:t>Improving the model – Batch normalisation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5248D-F8FC-30E1-A71B-676E13EC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en-GB" dirty="0"/>
              <a:t>Improves efficiency, reliability, and stabilises</a:t>
            </a:r>
          </a:p>
          <a:p>
            <a:endParaRPr lang="en-GB" dirty="0"/>
          </a:p>
          <a:p>
            <a:r>
              <a:rPr lang="en-GB" dirty="0"/>
              <a:t>Early stop introduced to avoid overfitting</a:t>
            </a:r>
          </a:p>
          <a:p>
            <a:endParaRPr lang="en-GB" dirty="0"/>
          </a:p>
          <a:p>
            <a:r>
              <a:rPr lang="en-GB" dirty="0"/>
              <a:t>85% accuracy – improvement of further 3%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84A4EB37-3032-9B5C-E0D3-C7C315910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13" y="2265482"/>
            <a:ext cx="4593771" cy="24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6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3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45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7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FEF7C-520D-A0A8-922F-AEFB7C719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56348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Model Evaluation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AD10A1-3568-B620-4A37-8624770FB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93" y="530734"/>
            <a:ext cx="5926258" cy="498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8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55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7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5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8C018-DF10-2D7E-CCA0-D2A2C74A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56348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Class metrics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3E6EB4-C347-24AE-01B7-845699F2E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2448" y="2247652"/>
            <a:ext cx="4610529" cy="26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6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58F0-9AB4-6AFC-240F-FDCC524A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90F1-D1F4-63EF-412C-11ACE9C6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CNN more suited to image classification</a:t>
            </a:r>
          </a:p>
          <a:p>
            <a:endParaRPr lang="en-GB" dirty="0"/>
          </a:p>
          <a:p>
            <a:r>
              <a:rPr lang="en-GB" dirty="0"/>
              <a:t>VGG architecture efficient and effective</a:t>
            </a:r>
          </a:p>
          <a:p>
            <a:endParaRPr lang="en-GB" dirty="0"/>
          </a:p>
          <a:p>
            <a:r>
              <a:rPr lang="en-GB" dirty="0"/>
              <a:t>Tweaking models for improvements most interesting</a:t>
            </a:r>
          </a:p>
          <a:p>
            <a:endParaRPr lang="en-GB" dirty="0"/>
          </a:p>
          <a:p>
            <a:r>
              <a:rPr lang="en-GB" dirty="0"/>
              <a:t>Model can be improved given more resources/computational power.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56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10FB-A9E2-0B92-7EC2-6457D637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1E0D-5B30-4677-BC83-DF501B44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err="1"/>
              <a:t>Boesch</a:t>
            </a:r>
            <a:r>
              <a:rPr lang="en-GB" dirty="0"/>
              <a:t>, G. (2023) VGG very deep convolutional networks (</a:t>
            </a:r>
            <a:r>
              <a:rPr lang="en-GB" dirty="0" err="1"/>
              <a:t>vggnet</a:t>
            </a:r>
            <a:r>
              <a:rPr lang="en-GB" dirty="0"/>
              <a:t>) - what you need to know, viso.ai. Available at: https://viso.ai/deep-learning/vgg-very-deep-convolutional-networks/ (Accessed: 12 October 2023). </a:t>
            </a:r>
          </a:p>
          <a:p>
            <a:r>
              <a:rPr lang="en-GB" dirty="0" err="1"/>
              <a:t>Brahmane</a:t>
            </a:r>
            <a:r>
              <a:rPr lang="en-GB" dirty="0"/>
              <a:t>, A. (2020) Deep learning with CIFAR-10 image classification, Medium. Available at: https://towardsdatascience.com/deep-learning-with-cifar-10-image-classification-64ab92110d79 (Accessed: 12 October 2023). </a:t>
            </a:r>
          </a:p>
          <a:p>
            <a:r>
              <a:rPr lang="en-GB" dirty="0"/>
              <a:t>Brownlee, J. (2020) How to develop a CNN from scratch for CIFAR-10 photo classification, MachineLearningMastery.com. Available at: https://machinelearningmastery.com/how-to-develop-a-cnn-from-scratch-for-cifar-10-photo-classification/ (Accessed: 12 October 2023). </a:t>
            </a:r>
          </a:p>
          <a:p>
            <a:r>
              <a:rPr lang="en-GB" dirty="0" err="1"/>
              <a:t>Codebasics</a:t>
            </a:r>
            <a:r>
              <a:rPr lang="en-GB" dirty="0"/>
              <a:t> (2020) Image classification using CNN (CIFAR10 dataset) | deep learning tutorial 24 (</a:t>
            </a:r>
            <a:r>
              <a:rPr lang="en-GB" dirty="0" err="1"/>
              <a:t>Tensorflow</a:t>
            </a:r>
            <a:r>
              <a:rPr lang="en-GB" dirty="0"/>
              <a:t> &amp; Python), YouTube. Available at: https://www.youtube.com/watch?v=7HPwo4wnJeA (Accessed: 12 October 2023). </a:t>
            </a:r>
          </a:p>
          <a:p>
            <a:r>
              <a:rPr lang="en-GB" dirty="0"/>
              <a:t>Franky (2022) Once upon a time in CIFAR-10, Medium. Available at: https://franky07724-57962.medium.com/once-upon-a-time-in-cifar-10-c26bb056b4ce (Accessed: 12 October 2023). </a:t>
            </a:r>
          </a:p>
          <a:p>
            <a:r>
              <a:rPr lang="en-GB" dirty="0"/>
              <a:t>Gad, A.F. (2021) Accuracy, precision, and recall in deep learning, </a:t>
            </a:r>
            <a:r>
              <a:rPr lang="en-GB" dirty="0" err="1"/>
              <a:t>Paperspace</a:t>
            </a:r>
            <a:r>
              <a:rPr lang="en-GB" dirty="0"/>
              <a:t> Blog. Available at: https://blog.paperspace.com/deep-learning-metrics-precision-recall-accuracy/ (Accessed: 12 October 2023). </a:t>
            </a:r>
          </a:p>
          <a:p>
            <a:r>
              <a:rPr lang="en-GB" dirty="0"/>
              <a:t>Gupta, A. (2023) A comprehensive guide on Optimizers in deep learning, Analytics Vidhya. Available at: https://www.analyticsvidhya.com/blog/2021/10/a-comprehensive-guide-on-deep-learning-optimizers/ (Accessed: 12 October 2023). </a:t>
            </a:r>
          </a:p>
          <a:p>
            <a:r>
              <a:rPr lang="en-GB" dirty="0"/>
              <a:t>Hasan, F. (2023) Educative answers - trusted answers to developer questions, Educative. Available at: https://www.educative.io/answers/what-are-some-deep-details-about-pooling-layers-in-cnn (Accessed: 12 October 2023). </a:t>
            </a:r>
          </a:p>
          <a:p>
            <a:r>
              <a:rPr lang="en-GB" dirty="0"/>
              <a:t>Johnson, M. (2022) Why is the VGG network commonly used?, </a:t>
            </a:r>
            <a:r>
              <a:rPr lang="en-GB" dirty="0" err="1"/>
              <a:t>nnart</a:t>
            </a:r>
            <a:r>
              <a:rPr lang="en-GB" dirty="0"/>
              <a:t>. Available at: https://nnart.org/why-is-vgg-commonly-used/ (Accessed: 12 October 2023).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881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10FB-A9E2-0B92-7EC2-6457D637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1E0D-5B30-4677-BC83-DF501B44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Mahendra, S. (2023) What is the </a:t>
            </a:r>
            <a:r>
              <a:rPr lang="en-GB" dirty="0" err="1"/>
              <a:t>adam</a:t>
            </a:r>
            <a:r>
              <a:rPr lang="en-GB" dirty="0"/>
              <a:t> optimizer and how is it used in machine learning, Artificial Intelligence +. Available at: https://www.aiplusinfo.com/blog/what-is-the-adam-optimizer-and-how-is-it-used-in-machine-learning/ (Accessed: 12 October 2023). </a:t>
            </a:r>
          </a:p>
          <a:p>
            <a:r>
              <a:rPr lang="en-GB" dirty="0" err="1"/>
              <a:t>Mustafeez</a:t>
            </a:r>
            <a:r>
              <a:rPr lang="en-GB" dirty="0"/>
              <a:t>, A.Z. (2023) Educative answers - trusted answers to developer questions, Educative. Available at: https://www.educative.io/answers/what-is-early-stopping (Accessed: 12 October 2023). </a:t>
            </a:r>
          </a:p>
          <a:p>
            <a:r>
              <a:rPr lang="en-GB" dirty="0" err="1"/>
              <a:t>Pramoditha</a:t>
            </a:r>
            <a:r>
              <a:rPr lang="en-GB" dirty="0"/>
              <a:t>, R. (2022) Why do we need a validation set in addition to training and test sets?, Medium. Available at: https://towardsdatascience.com/why-do-we-need-a-validation-set-in-addition-to-training-and-test-sets-5cf4a65550e0 (Accessed: 12 October 2023). </a:t>
            </a:r>
          </a:p>
          <a:p>
            <a:r>
              <a:rPr lang="en-GB" dirty="0"/>
              <a:t>Rahman, M. (2023) What you need to know about sparse categorical cross entropy, Medium. Available at: https://rmoklesur.medium.com/what-you-need-to-know-about-sparse-categorical-cross-entropy-9f07497e3a6f (Accessed: 12 October 2023). </a:t>
            </a:r>
          </a:p>
          <a:p>
            <a:r>
              <a:rPr lang="en-GB" dirty="0"/>
              <a:t>Shah, T. (2020) About train, validation and test sets in machine learning, Medium. Available at: https://towardsdatascience.com/train-validation-and-test-sets-72cb40cba9e7 (Accessed: 12 October 2023). </a:t>
            </a:r>
          </a:p>
          <a:p>
            <a:r>
              <a:rPr lang="en-GB" dirty="0"/>
              <a:t>Sharma, P. (2023) CNN vs </a:t>
            </a:r>
            <a:r>
              <a:rPr lang="en-GB" dirty="0" err="1"/>
              <a:t>ann</a:t>
            </a:r>
            <a:r>
              <a:rPr lang="en-GB" dirty="0"/>
              <a:t> for image classification, Online Tutorials, Courses, and eBooks Library. Available at: https://www.tutorialspoint.com/cnn-vs-ann-for-image-classification (Accessed: 12 October 2023). </a:t>
            </a:r>
          </a:p>
          <a:p>
            <a:r>
              <a:rPr lang="en-GB" dirty="0"/>
              <a:t>Sharma, S. (2022) Activation functions in neural networks, Medium. Available at: https://towardsdatascience.com/activation-functions-neural-networks-1cbd9f8d91d6 (Accessed: 12 October 2023). </a:t>
            </a:r>
          </a:p>
          <a:p>
            <a:r>
              <a:rPr lang="en-GB" dirty="0"/>
              <a:t>Understanding VGG16: Concepts, architecture, and performance (2023) </a:t>
            </a:r>
            <a:r>
              <a:rPr lang="en-GB" dirty="0" err="1"/>
              <a:t>Datagen</a:t>
            </a:r>
            <a:r>
              <a:rPr lang="en-GB" dirty="0"/>
              <a:t>. Available at: https://datagen.tech/guides/computer-vision/vgg16/ (Accessed: 12 October 2023). </a:t>
            </a:r>
          </a:p>
          <a:p>
            <a:r>
              <a:rPr lang="en-GB" dirty="0"/>
              <a:t>Vijay, U. (2020) Early stopping to avoid overfitting in neural network- Keras, Medium. Available at: https://medium.com/zero-equals-false/early-stopping-to-avoid-overfitting-in-neural-network-keras-b68c96ed05d9 (Accessed: 12 October 2023). </a:t>
            </a:r>
          </a:p>
          <a:p>
            <a:r>
              <a:rPr lang="en-GB" dirty="0"/>
              <a:t>What is batch normalization (2022) </a:t>
            </a:r>
            <a:r>
              <a:rPr lang="en-GB" dirty="0" err="1"/>
              <a:t>Deepchecks</a:t>
            </a:r>
            <a:r>
              <a:rPr lang="en-GB" dirty="0"/>
              <a:t>. Available at: https://deepchecks.com/glossary/batch-normalization/ (Accessed: 12 October 2023).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38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Background Leaf">
            <a:extLst>
              <a:ext uri="{FF2B5EF4-FFF2-40B4-BE49-F238E27FC236}">
                <a16:creationId xmlns:a16="http://schemas.microsoft.com/office/drawing/2014/main" id="{E00BDB36-26F9-4870-887D-DBEBE42AD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04504" y="-5716"/>
            <a:ext cx="8284448" cy="6858000"/>
          </a:xfrm>
          <a:custGeom>
            <a:avLst/>
            <a:gdLst>
              <a:gd name="connsiteX0" fmla="*/ 0 w 8284448"/>
              <a:gd name="connsiteY0" fmla="*/ 0 h 6858000"/>
              <a:gd name="connsiteX1" fmla="*/ 5949669 w 8284448"/>
              <a:gd name="connsiteY1" fmla="*/ 0 h 6858000"/>
              <a:gd name="connsiteX2" fmla="*/ 6097735 w 8284448"/>
              <a:gd name="connsiteY2" fmla="*/ 77067 h 6858000"/>
              <a:gd name="connsiteX3" fmla="*/ 8284448 w 8284448"/>
              <a:gd name="connsiteY3" fmla="*/ 3810917 h 6858000"/>
              <a:gd name="connsiteX4" fmla="*/ 8284448 w 8284448"/>
              <a:gd name="connsiteY4" fmla="*/ 6858000 h 6858000"/>
              <a:gd name="connsiteX5" fmla="*/ 1225332 w 8284448"/>
              <a:gd name="connsiteY5" fmla="*/ 6858000 h 6858000"/>
              <a:gd name="connsiteX6" fmla="*/ 1163726 w 8284448"/>
              <a:gd name="connsiteY6" fmla="*/ 6801098 h 6858000"/>
              <a:gd name="connsiteX7" fmla="*/ 24800 w 8284448"/>
              <a:gd name="connsiteY7" fmla="*/ 4654257 h 6858000"/>
              <a:gd name="connsiteX8" fmla="*/ 0 w 8284448"/>
              <a:gd name="connsiteY8" fmla="*/ 44891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4448" h="6858000">
                <a:moveTo>
                  <a:pt x="0" y="0"/>
                </a:moveTo>
                <a:lnTo>
                  <a:pt x="5949669" y="0"/>
                </a:lnTo>
                <a:lnTo>
                  <a:pt x="6097735" y="77067"/>
                </a:lnTo>
                <a:cubicBezTo>
                  <a:pt x="7400247" y="796137"/>
                  <a:pt x="8284448" y="2198576"/>
                  <a:pt x="8284448" y="3810917"/>
                </a:cubicBezTo>
                <a:lnTo>
                  <a:pt x="8284448" y="6858000"/>
                </a:lnTo>
                <a:lnTo>
                  <a:pt x="1225332" y="6858000"/>
                </a:lnTo>
                <a:lnTo>
                  <a:pt x="1163726" y="6801098"/>
                </a:lnTo>
                <a:cubicBezTo>
                  <a:pt x="596622" y="6224771"/>
                  <a:pt x="191778" y="5483545"/>
                  <a:pt x="24800" y="4654257"/>
                </a:cubicBezTo>
                <a:lnTo>
                  <a:pt x="0" y="4489113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13EC2-DB40-AEEE-25C2-59084B81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3313075" cy="5589741"/>
          </a:xfrm>
        </p:spPr>
        <p:txBody>
          <a:bodyPr>
            <a:normAutofit/>
          </a:bodyPr>
          <a:lstStyle/>
          <a:p>
            <a:r>
              <a:rPr lang="en-GB"/>
              <a:t>CIFAR-10 Dataset Overview</a:t>
            </a:r>
            <a:endParaRPr lang="en-GB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A07418E-1B0B-6616-98EE-B55EE1AB9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475290"/>
              </p:ext>
            </p:extLst>
          </p:nvPr>
        </p:nvGraphicFramePr>
        <p:xfrm>
          <a:off x="4866688" y="668048"/>
          <a:ext cx="6883352" cy="550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25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78CEE-3476-3566-7D90-27B74961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GB" dirty="0"/>
              <a:t>Data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63196E-0830-1489-D9D7-81C962F78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38108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829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09DD4A-71B1-4992-961C-FB007CA09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77333" y="0"/>
            <a:ext cx="2214668" cy="6192747"/>
            <a:chOff x="9977333" y="0"/>
            <a:chExt cx="2214668" cy="619274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3D11D5-EBBE-4E00-9154-51A07DEA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21818" y="3254126"/>
              <a:ext cx="272587" cy="2725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541701B5-7A92-4CFF-9F2E-6071EEFB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5635" y="2431541"/>
              <a:ext cx="1321642" cy="132164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F1C9DE-4E0C-42F3-8126-59D3E0050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041380" y="4795265"/>
              <a:ext cx="1150620" cy="1397482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BE855266-8082-4371-854D-AB4EC85B8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977333" y="0"/>
              <a:ext cx="2214667" cy="221466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45C29FA3-FADD-4ABA-A50B-AB5EF250B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093324" y="167079"/>
              <a:ext cx="1945697" cy="194569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7C3CF4-5B50-459D-B887-9865E4C42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9982" y="3060222"/>
              <a:ext cx="612019" cy="1733435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20DF7-C0AD-9EA0-3D10-835E1EBB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GB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CF2C-F5E6-B001-E7C5-B6A83AA5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>
            <a:normAutofit/>
          </a:bodyPr>
          <a:lstStyle/>
          <a:p>
            <a:r>
              <a:rPr lang="en-GB" dirty="0"/>
              <a:t>ANN </a:t>
            </a:r>
          </a:p>
          <a:p>
            <a:pPr lvl="1"/>
            <a:r>
              <a:rPr lang="en-GB" dirty="0"/>
              <a:t>Serves as baseline for comparison</a:t>
            </a:r>
          </a:p>
          <a:p>
            <a:r>
              <a:rPr lang="en-GB" dirty="0"/>
              <a:t>CNN</a:t>
            </a:r>
          </a:p>
          <a:p>
            <a:pPr lvl="1"/>
            <a:r>
              <a:rPr lang="en-GB" dirty="0"/>
              <a:t>10 epochs &gt; 100 epochs</a:t>
            </a:r>
          </a:p>
          <a:p>
            <a:pPr lvl="1"/>
            <a:r>
              <a:rPr lang="en-GB" dirty="0"/>
              <a:t>Increasing convolutional layers</a:t>
            </a:r>
          </a:p>
          <a:p>
            <a:pPr lvl="1"/>
            <a:r>
              <a:rPr lang="en-GB" dirty="0"/>
              <a:t>Optimisation</a:t>
            </a:r>
          </a:p>
          <a:p>
            <a:pPr lvl="1"/>
            <a:r>
              <a:rPr lang="en-GB" dirty="0"/>
              <a:t>Metric: Accuracy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59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4CDEE-01CF-CB54-E94F-72EADF95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1FDF-7412-58C2-FB92-9F790063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endParaRPr lang="en-GB"/>
          </a:p>
        </p:txBody>
      </p:sp>
      <p:pic>
        <p:nvPicPr>
          <p:cNvPr id="28" name="Graphic 27" descr="Brain">
            <a:extLst>
              <a:ext uri="{FF2B5EF4-FFF2-40B4-BE49-F238E27FC236}">
                <a16:creationId xmlns:a16="http://schemas.microsoft.com/office/drawing/2014/main" id="{49F171AB-0132-AE38-86BF-E9494DB0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6913" y="1197430"/>
            <a:ext cx="4593771" cy="45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3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E61FD-941C-03C1-C171-59DCCD79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GB" dirty="0"/>
              <a:t>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EDF11-1D70-4B83-B9BA-C6273CE42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en-GB" dirty="0"/>
              <a:t>3 Layers</a:t>
            </a:r>
          </a:p>
          <a:p>
            <a:pPr lvl="1"/>
            <a:r>
              <a:rPr lang="en-GB" dirty="0"/>
              <a:t>30,000 nodes</a:t>
            </a:r>
          </a:p>
          <a:p>
            <a:pPr lvl="1"/>
            <a:r>
              <a:rPr lang="en-GB" dirty="0"/>
              <a:t>1000 nodes</a:t>
            </a:r>
          </a:p>
          <a:p>
            <a:pPr lvl="1"/>
            <a:r>
              <a:rPr lang="en-GB" dirty="0"/>
              <a:t>10 nodes</a:t>
            </a:r>
          </a:p>
          <a:p>
            <a:r>
              <a:rPr lang="en-GB" dirty="0"/>
              <a:t>10 Epochs</a:t>
            </a:r>
          </a:p>
          <a:p>
            <a:endParaRPr lang="en-GB" dirty="0"/>
          </a:p>
          <a:p>
            <a:r>
              <a:rPr lang="en-GB" dirty="0"/>
              <a:t>50% Validation Accuracy</a:t>
            </a:r>
          </a:p>
          <a:p>
            <a:r>
              <a:rPr lang="en-GB" dirty="0"/>
              <a:t>55% Training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A7E2B-7BB0-B76D-24D3-239C525A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88" y="1171512"/>
            <a:ext cx="4659872" cy="464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0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Background Leaf">
            <a:extLst>
              <a:ext uri="{FF2B5EF4-FFF2-40B4-BE49-F238E27FC236}">
                <a16:creationId xmlns:a16="http://schemas.microsoft.com/office/drawing/2014/main" id="{E00BDB36-26F9-4870-887D-DBEBE42AD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04504" y="-5716"/>
            <a:ext cx="8284448" cy="6858000"/>
          </a:xfrm>
          <a:custGeom>
            <a:avLst/>
            <a:gdLst>
              <a:gd name="connsiteX0" fmla="*/ 0 w 8284448"/>
              <a:gd name="connsiteY0" fmla="*/ 0 h 6858000"/>
              <a:gd name="connsiteX1" fmla="*/ 5949669 w 8284448"/>
              <a:gd name="connsiteY1" fmla="*/ 0 h 6858000"/>
              <a:gd name="connsiteX2" fmla="*/ 6097735 w 8284448"/>
              <a:gd name="connsiteY2" fmla="*/ 77067 h 6858000"/>
              <a:gd name="connsiteX3" fmla="*/ 8284448 w 8284448"/>
              <a:gd name="connsiteY3" fmla="*/ 3810917 h 6858000"/>
              <a:gd name="connsiteX4" fmla="*/ 8284448 w 8284448"/>
              <a:gd name="connsiteY4" fmla="*/ 6858000 h 6858000"/>
              <a:gd name="connsiteX5" fmla="*/ 1225332 w 8284448"/>
              <a:gd name="connsiteY5" fmla="*/ 6858000 h 6858000"/>
              <a:gd name="connsiteX6" fmla="*/ 1163726 w 8284448"/>
              <a:gd name="connsiteY6" fmla="*/ 6801098 h 6858000"/>
              <a:gd name="connsiteX7" fmla="*/ 24800 w 8284448"/>
              <a:gd name="connsiteY7" fmla="*/ 4654257 h 6858000"/>
              <a:gd name="connsiteX8" fmla="*/ 0 w 8284448"/>
              <a:gd name="connsiteY8" fmla="*/ 44891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4448" h="6858000">
                <a:moveTo>
                  <a:pt x="0" y="0"/>
                </a:moveTo>
                <a:lnTo>
                  <a:pt x="5949669" y="0"/>
                </a:lnTo>
                <a:lnTo>
                  <a:pt x="6097735" y="77067"/>
                </a:lnTo>
                <a:cubicBezTo>
                  <a:pt x="7400247" y="796137"/>
                  <a:pt x="8284448" y="2198576"/>
                  <a:pt x="8284448" y="3810917"/>
                </a:cubicBezTo>
                <a:lnTo>
                  <a:pt x="8284448" y="6858000"/>
                </a:lnTo>
                <a:lnTo>
                  <a:pt x="1225332" y="6858000"/>
                </a:lnTo>
                <a:lnTo>
                  <a:pt x="1163726" y="6801098"/>
                </a:lnTo>
                <a:cubicBezTo>
                  <a:pt x="596622" y="6224771"/>
                  <a:pt x="191778" y="5483545"/>
                  <a:pt x="24800" y="4654257"/>
                </a:cubicBezTo>
                <a:lnTo>
                  <a:pt x="0" y="4489113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FE9F1-9890-9527-FA50-87F349F2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3313075" cy="5589741"/>
          </a:xfrm>
        </p:spPr>
        <p:txBody>
          <a:bodyPr>
            <a:normAutofit/>
          </a:bodyPr>
          <a:lstStyle/>
          <a:p>
            <a:r>
              <a:rPr lang="en-GB"/>
              <a:t>VGG Architecture</a:t>
            </a:r>
            <a:endParaRPr lang="en-GB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4C85355-A8AC-D510-09DE-B219C0A77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557952"/>
              </p:ext>
            </p:extLst>
          </p:nvPr>
        </p:nvGraphicFramePr>
        <p:xfrm>
          <a:off x="4866688" y="668048"/>
          <a:ext cx="6883352" cy="550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428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Background Leaf">
            <a:extLst>
              <a:ext uri="{FF2B5EF4-FFF2-40B4-BE49-F238E27FC236}">
                <a16:creationId xmlns:a16="http://schemas.microsoft.com/office/drawing/2014/main" id="{E00BDB36-26F9-4870-887D-DBEBE42AD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04504" y="-5716"/>
            <a:ext cx="8284448" cy="6858000"/>
          </a:xfrm>
          <a:custGeom>
            <a:avLst/>
            <a:gdLst>
              <a:gd name="connsiteX0" fmla="*/ 0 w 8284448"/>
              <a:gd name="connsiteY0" fmla="*/ 0 h 6858000"/>
              <a:gd name="connsiteX1" fmla="*/ 5949669 w 8284448"/>
              <a:gd name="connsiteY1" fmla="*/ 0 h 6858000"/>
              <a:gd name="connsiteX2" fmla="*/ 6097735 w 8284448"/>
              <a:gd name="connsiteY2" fmla="*/ 77067 h 6858000"/>
              <a:gd name="connsiteX3" fmla="*/ 8284448 w 8284448"/>
              <a:gd name="connsiteY3" fmla="*/ 3810917 h 6858000"/>
              <a:gd name="connsiteX4" fmla="*/ 8284448 w 8284448"/>
              <a:gd name="connsiteY4" fmla="*/ 6858000 h 6858000"/>
              <a:gd name="connsiteX5" fmla="*/ 1225332 w 8284448"/>
              <a:gd name="connsiteY5" fmla="*/ 6858000 h 6858000"/>
              <a:gd name="connsiteX6" fmla="*/ 1163726 w 8284448"/>
              <a:gd name="connsiteY6" fmla="*/ 6801098 h 6858000"/>
              <a:gd name="connsiteX7" fmla="*/ 24800 w 8284448"/>
              <a:gd name="connsiteY7" fmla="*/ 4654257 h 6858000"/>
              <a:gd name="connsiteX8" fmla="*/ 0 w 8284448"/>
              <a:gd name="connsiteY8" fmla="*/ 44891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4448" h="6858000">
                <a:moveTo>
                  <a:pt x="0" y="0"/>
                </a:moveTo>
                <a:lnTo>
                  <a:pt x="5949669" y="0"/>
                </a:lnTo>
                <a:lnTo>
                  <a:pt x="6097735" y="77067"/>
                </a:lnTo>
                <a:cubicBezTo>
                  <a:pt x="7400247" y="796137"/>
                  <a:pt x="8284448" y="2198576"/>
                  <a:pt x="8284448" y="3810917"/>
                </a:cubicBezTo>
                <a:lnTo>
                  <a:pt x="8284448" y="6858000"/>
                </a:lnTo>
                <a:lnTo>
                  <a:pt x="1225332" y="6858000"/>
                </a:lnTo>
                <a:lnTo>
                  <a:pt x="1163726" y="6801098"/>
                </a:lnTo>
                <a:cubicBezTo>
                  <a:pt x="596622" y="6224771"/>
                  <a:pt x="191778" y="5483545"/>
                  <a:pt x="24800" y="4654257"/>
                </a:cubicBezTo>
                <a:lnTo>
                  <a:pt x="0" y="4489113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2377F-0FAD-BC85-B00C-C49E9395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3313075" cy="5589741"/>
          </a:xfrm>
        </p:spPr>
        <p:txBody>
          <a:bodyPr>
            <a:normAutofit/>
          </a:bodyPr>
          <a:lstStyle/>
          <a:p>
            <a:r>
              <a:rPr lang="en-GB" dirty="0"/>
              <a:t>CNN – First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67877F-D2C5-8252-EA19-D23DDC772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853862"/>
              </p:ext>
            </p:extLst>
          </p:nvPr>
        </p:nvGraphicFramePr>
        <p:xfrm>
          <a:off x="4866688" y="668048"/>
          <a:ext cx="6883352" cy="550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197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Graphic 9">
            <a:extLst>
              <a:ext uri="{FF2B5EF4-FFF2-40B4-BE49-F238E27FC236}">
                <a16:creationId xmlns:a16="http://schemas.microsoft.com/office/drawing/2014/main" id="{D9C0F9DF-6CF4-451E-A975-A223B0DD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10DA8-D507-332A-51CC-36B32AA5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503557" cy="1325563"/>
          </a:xfrm>
        </p:spPr>
        <p:txBody>
          <a:bodyPr anchor="b">
            <a:normAutofit/>
          </a:bodyPr>
          <a:lstStyle/>
          <a:p>
            <a:r>
              <a:rPr lang="en-GB" dirty="0"/>
              <a:t>CNN – First Model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82392B-5054-5651-509B-496F7AA8C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503557" cy="3804458"/>
          </a:xfrm>
        </p:spPr>
        <p:txBody>
          <a:bodyPr>
            <a:normAutofit/>
          </a:bodyPr>
          <a:lstStyle/>
          <a:p>
            <a:r>
              <a:rPr lang="en-US" dirty="0"/>
              <a:t>10 epochs</a:t>
            </a:r>
          </a:p>
          <a:p>
            <a:endParaRPr lang="en-US" dirty="0"/>
          </a:p>
          <a:p>
            <a:r>
              <a:rPr lang="en-US" dirty="0"/>
              <a:t>Accuracy: 64%</a:t>
            </a:r>
          </a:p>
          <a:p>
            <a:endParaRPr lang="en-US" dirty="0"/>
          </a:p>
          <a:p>
            <a:r>
              <a:rPr lang="en-US" dirty="0"/>
              <a:t>Over 900k total parameters</a:t>
            </a:r>
          </a:p>
          <a:p>
            <a:endParaRPr lang="en-US" dirty="0"/>
          </a:p>
        </p:txBody>
      </p:sp>
      <p:pic>
        <p:nvPicPr>
          <p:cNvPr id="5" name="Content Placeholder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579721D2-887B-7FE1-5620-D4D1222A8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93" y="910841"/>
            <a:ext cx="4117237" cy="2182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6B52F-AE5E-551E-4E53-59A423F1E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693" y="3532806"/>
            <a:ext cx="4117237" cy="210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48559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1046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Nova</vt:lpstr>
      <vt:lpstr>TropicVTI</vt:lpstr>
      <vt:lpstr>CIFAR-10 Neural Networks</vt:lpstr>
      <vt:lpstr>CIFAR-10 Dataset Overview</vt:lpstr>
      <vt:lpstr>Data Preparation</vt:lpstr>
      <vt:lpstr>Methodology</vt:lpstr>
      <vt:lpstr>Neural Networks</vt:lpstr>
      <vt:lpstr>ANN</vt:lpstr>
      <vt:lpstr>VGG Architecture</vt:lpstr>
      <vt:lpstr>CNN – First Model</vt:lpstr>
      <vt:lpstr>CNN – First Model Results</vt:lpstr>
      <vt:lpstr>CNN – Second Model</vt:lpstr>
      <vt:lpstr>Improving the model - Dropout</vt:lpstr>
      <vt:lpstr>Improving the model – Batch normalisation</vt:lpstr>
      <vt:lpstr>Model Evaluation</vt:lpstr>
      <vt:lpstr>Class metrics</vt:lpstr>
      <vt:lpstr>Conclusion</vt:lpstr>
      <vt:lpstr>References</vt:lpstr>
      <vt:lpstr>References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CIFAR-10 Neural Networks</dc:title>
  <dc:creator>Rhiannon Johns</dc:creator>
  <cp:lastModifiedBy>Rhiannon Johns</cp:lastModifiedBy>
  <cp:revision>6</cp:revision>
  <dcterms:created xsi:type="dcterms:W3CDTF">2023-10-22T21:33:31Z</dcterms:created>
  <dcterms:modified xsi:type="dcterms:W3CDTF">2023-10-23T15:42:28Z</dcterms:modified>
</cp:coreProperties>
</file>