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70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77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w of earth from space">
            <a:extLst>
              <a:ext uri="{FF2B5EF4-FFF2-40B4-BE49-F238E27FC236}">
                <a16:creationId xmlns:a16="http://schemas.microsoft.com/office/drawing/2014/main" id="{B5CB0661-DC11-C8FC-E0D5-8CAAF4A65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1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5D749-3B15-A196-0B66-97F8254A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/>
              <a:t>Men vs. Women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CC96-9150-A10B-ED7F-6DFAE598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>
                <a:cs typeface="Aparajita" panose="020B0502040204020203" pitchFamily="18" charset="0"/>
              </a:rPr>
              <a:t>Who rules the sky (and beyond) when it comes to NASA hiring rates?</a:t>
            </a:r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B494B3-2652-95D7-7AE1-3747182096BD}"/>
              </a:ext>
            </a:extLst>
          </p:cNvPr>
          <p:cNvSpPr txBox="1"/>
          <p:nvPr/>
        </p:nvSpPr>
        <p:spPr>
          <a:xfrm>
            <a:off x="6607918" y="6098645"/>
            <a:ext cx="5500541" cy="646331"/>
          </a:xfrm>
          <a:prstGeom prst="rect">
            <a:avLst/>
          </a:prstGeom>
          <a:gradFill>
            <a:gsLst>
              <a:gs pos="31000">
                <a:schemeClr val="accent4">
                  <a:lumMod val="7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Kaity Tainer, Cynthia Cardenas, </a:t>
            </a:r>
            <a:r>
              <a:rPr lang="en-US" dirty="0" err="1">
                <a:solidFill>
                  <a:schemeClr val="bg1"/>
                </a:solidFill>
              </a:rPr>
              <a:t>Elesha</a:t>
            </a:r>
            <a:r>
              <a:rPr lang="en-US" dirty="0">
                <a:solidFill>
                  <a:schemeClr val="bg1"/>
                </a:solidFill>
              </a:rPr>
              <a:t> Hunter, Kendra Sawyer, Rachael Reich, Stacey Gonzalez</a:t>
            </a:r>
          </a:p>
        </p:txBody>
      </p:sp>
    </p:spTree>
    <p:extLst>
      <p:ext uri="{BB962C8B-B14F-4D97-AF65-F5344CB8AC3E}">
        <p14:creationId xmlns:p14="http://schemas.microsoft.com/office/powerpoint/2010/main" val="2925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06F-E978-F4CF-C89D-38826F44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(Add infographics with explanations and show how our analyses shifted based upon what we were seeing in correlations)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50A4-42FD-DC54-6EAB-3750C02D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E5CA-52CE-8D29-DF6F-59B99A31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06A7-C3F5-FC5F-40D9-62E5418C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687B-6EAE-C216-11A0-59F0385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Statistical Significance?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B60F-B38B-0E12-0037-8D1D17A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2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CF40-2389-AF66-C3DF-67044917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Summary/Regroup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DA3E-595F-D9F7-F487-C328DB63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24AE-86B7-9AFC-71B1-F7A79E99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(Switch over to code workbook. Go through the how and why we did the tests that we did)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B789-403C-B7A5-DD39-4A037A23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9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393C-0CCA-F939-EFD7-9BBB430A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(Next analysis questions based on what we found)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F281-679F-08BB-AAE1-CD46D5433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3810A-80DF-1C00-0E51-121A178AE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B01-B24B-CEC8-5CFB-2E087CBD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(Additional wrangling that was required)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9037-ED97-00B5-AFAA-1A114D6A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17E5-0CCF-2D4E-BD49-F1B953CB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(Visual representation for additional queries)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0AE9-FB92-8D3E-3E59-7BBEB336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2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A9F6-DC5F-BBB3-EACC-832323D4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4124-3471-DD01-C699-CBECB0EB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6B685-C64E-F0E4-7144-AC8E71B66570}"/>
              </a:ext>
            </a:extLst>
          </p:cNvPr>
          <p:cNvSpPr txBox="1"/>
          <p:nvPr/>
        </p:nvSpPr>
        <p:spPr>
          <a:xfrm>
            <a:off x="2536197" y="2875002"/>
            <a:ext cx="7422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419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69D0-1F6D-8CEF-47A0-A3F042B7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26D4-70F6-15D4-1E44-705DDAB8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(Inserts some photos of all of us with an optional brief background)</a:t>
            </a:r>
          </a:p>
        </p:txBody>
      </p:sp>
    </p:spTree>
    <p:extLst>
      <p:ext uri="{BB962C8B-B14F-4D97-AF65-F5344CB8AC3E}">
        <p14:creationId xmlns:p14="http://schemas.microsoft.com/office/powerpoint/2010/main" val="19352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6D-8D15-C1F5-9E06-A325BB0E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18D7-FA0C-E9C9-BE92-A39C65D1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316A-FD99-4DD3-643A-6098491A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BD2C-164C-BC3E-347F-9DD1392DB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Python for data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Wrangle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Gather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852C-303A-76A1-A00E-22C33EACE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9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FB99-CA9B-8C87-BE11-D1F9CFB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Assumptions/Predictions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6B2A-8FDF-966E-9FF2-52D51EEE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CC68-4D4A-BD41-B44D-1877338C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Wrangle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3937-CDB5-0646-5DAD-7F64DCE5DF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5000"/>
            </a:schemeClr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Data sets varied in information given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Needed to hone into our end goal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Data sets used:</a:t>
            </a:r>
          </a:p>
          <a:p>
            <a:r>
              <a:rPr lang="en-US" dirty="0">
                <a:solidFill>
                  <a:schemeClr val="bg1"/>
                </a:solidFill>
              </a:rPr>
              <a:t>(All will be linked and sourced here)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(Explain columns that needed to be removed or merged)</a:t>
            </a:r>
          </a:p>
        </p:txBody>
      </p:sp>
    </p:spTree>
    <p:extLst>
      <p:ext uri="{BB962C8B-B14F-4D97-AF65-F5344CB8AC3E}">
        <p14:creationId xmlns:p14="http://schemas.microsoft.com/office/powerpoint/2010/main" val="162929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CDBC-BDFD-1714-0FE6-B042F333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39B1-D86B-5FD8-6FC3-E257E4A5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alpha val="35000"/>
            </a:schemeClr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1D616-5106-63B8-261E-A25B43A79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3C08-D485-E4E8-71AB-D2C8D352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2601-AC00-DD5A-D78C-6B1480399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D1EE-8D8F-414E-9B56-9CE92E908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A53A-A3FB-80E9-11EB-2986020F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211E-0C05-4BB3-7B9A-68C464A1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286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189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Bembo</vt:lpstr>
      <vt:lpstr>Wingdings</vt:lpstr>
      <vt:lpstr>AdornVTI</vt:lpstr>
      <vt:lpstr>Men vs. Women</vt:lpstr>
      <vt:lpstr>Introduction</vt:lpstr>
      <vt:lpstr>Background</vt:lpstr>
      <vt:lpstr>Goals</vt:lpstr>
      <vt:lpstr>Assumptions/Predictions</vt:lpstr>
      <vt:lpstr>Wrangle Data</vt:lpstr>
      <vt:lpstr>Exploratory Analysis</vt:lpstr>
      <vt:lpstr>Variables</vt:lpstr>
      <vt:lpstr>Correlations</vt:lpstr>
      <vt:lpstr>(Add infographics with explanations and show how our analyses shifted based upon what we were seeing in correlations)</vt:lpstr>
      <vt:lpstr>Data Analysis</vt:lpstr>
      <vt:lpstr>Statistical Significance?</vt:lpstr>
      <vt:lpstr>Summary/Regroup</vt:lpstr>
      <vt:lpstr>(Switch over to code workbook. Go through the how and why we did the tests that we did)</vt:lpstr>
      <vt:lpstr>(Next analysis questions based on what we found)</vt:lpstr>
      <vt:lpstr>(Additional wrangling that was required)</vt:lpstr>
      <vt:lpstr>(Visual representation for additional queries)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vs. Women</dc:title>
  <dc:creator>Kaitlyn Tainer</dc:creator>
  <cp:lastModifiedBy>Kaitlyn Tainer</cp:lastModifiedBy>
  <cp:revision>2</cp:revision>
  <dcterms:created xsi:type="dcterms:W3CDTF">2022-05-13T00:02:30Z</dcterms:created>
  <dcterms:modified xsi:type="dcterms:W3CDTF">2022-05-14T00:03:36Z</dcterms:modified>
</cp:coreProperties>
</file>