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81" r:id="rId5"/>
    <p:sldId id="274" r:id="rId6"/>
    <p:sldId id="265" r:id="rId7"/>
    <p:sldId id="272" r:id="rId8"/>
    <p:sldId id="273" r:id="rId9"/>
    <p:sldId id="275" r:id="rId10"/>
    <p:sldId id="276" r:id="rId11"/>
    <p:sldId id="277" r:id="rId12"/>
    <p:sldId id="278" r:id="rId13"/>
    <p:sldId id="280" r:id="rId14"/>
    <p:sldId id="279" r:id="rId15"/>
    <p:sldId id="258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2" autoAdjust="0"/>
    <p:restoredTop sz="95294" autoAdjust="0"/>
  </p:normalViewPr>
  <p:slideViewPr>
    <p:cSldViewPr snapToGrid="0">
      <p:cViewPr varScale="1">
        <p:scale>
          <a:sx n="68" d="100"/>
          <a:sy n="68" d="100"/>
        </p:scale>
        <p:origin x="33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6E9A0-22E4-4166-A92E-A1CA1E6FF3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FC7C5AF-D921-4C4E-8A7B-0EFDFE0C102F}">
      <dgm:prSet/>
      <dgm:spPr/>
      <dgm:t>
        <a:bodyPr/>
        <a:lstStyle/>
        <a:p>
          <a:r>
            <a:rPr lang="zh-CN" dirty="0">
              <a:latin typeface="+mn-ea"/>
              <a:ea typeface="+mn-ea"/>
            </a:rPr>
            <a:t>开发基于互联网的学生选课系统，提高管理工作效率，提高信息的开放性、改善学生和教师对其最新信息查询的准确性，提供高可靠服务质量和高保密性。 </a:t>
          </a:r>
        </a:p>
      </dgm:t>
    </dgm:pt>
    <dgm:pt modelId="{050ED385-F56A-4854-BD8B-3533AAFB3A9A}" cxnId="{BB13BA45-F21E-47FE-9FEC-E10F03352B64}" type="parTrans">
      <dgm:prSet/>
      <dgm:spPr/>
      <dgm:t>
        <a:bodyPr/>
        <a:lstStyle/>
        <a:p>
          <a:endParaRPr lang="zh-CN" altLang="en-US"/>
        </a:p>
      </dgm:t>
    </dgm:pt>
    <dgm:pt modelId="{38D5D30F-4C92-4FF9-ACA9-C331B0E7D126}" cxnId="{BB13BA45-F21E-47FE-9FEC-E10F03352B64}" type="sibTrans">
      <dgm:prSet/>
      <dgm:spPr/>
      <dgm:t>
        <a:bodyPr/>
        <a:lstStyle/>
        <a:p>
          <a:endParaRPr lang="zh-CN" altLang="en-US"/>
        </a:p>
      </dgm:t>
    </dgm:pt>
    <dgm:pt modelId="{999E7E08-1EBD-425A-9634-2501562D1923}" type="pres">
      <dgm:prSet presAssocID="{B8B6E9A0-22E4-4166-A92E-A1CA1E6FF353}" presName="linear" presStyleCnt="0">
        <dgm:presLayoutVars>
          <dgm:animLvl val="lvl"/>
          <dgm:resizeHandles val="exact"/>
        </dgm:presLayoutVars>
      </dgm:prSet>
      <dgm:spPr/>
    </dgm:pt>
    <dgm:pt modelId="{27C1A174-468A-438A-B405-09AF8B7E62EF}" type="pres">
      <dgm:prSet presAssocID="{5FC7C5AF-D921-4C4E-8A7B-0EFDFE0C10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13BA45-F21E-47FE-9FEC-E10F03352B64}" srcId="{B8B6E9A0-22E4-4166-A92E-A1CA1E6FF353}" destId="{5FC7C5AF-D921-4C4E-8A7B-0EFDFE0C102F}" srcOrd="0" destOrd="0" parTransId="{050ED385-F56A-4854-BD8B-3533AAFB3A9A}" sibTransId="{38D5D30F-4C92-4FF9-ACA9-C331B0E7D126}"/>
    <dgm:cxn modelId="{FA435381-0954-4965-88C4-1CA5E139EF41}" type="presOf" srcId="{B8B6E9A0-22E4-4166-A92E-A1CA1E6FF353}" destId="{999E7E08-1EBD-425A-9634-2501562D1923}" srcOrd="0" destOrd="0" presId="urn:microsoft.com/office/officeart/2005/8/layout/vList2"/>
    <dgm:cxn modelId="{8684AF82-E826-4334-8F11-D6B1F4455B2C}" type="presOf" srcId="{5FC7C5AF-D921-4C4E-8A7B-0EFDFE0C102F}" destId="{27C1A174-468A-438A-B405-09AF8B7E62EF}" srcOrd="0" destOrd="0" presId="urn:microsoft.com/office/officeart/2005/8/layout/vList2"/>
    <dgm:cxn modelId="{307DCB8D-18B9-4C03-B023-D02227CD6DB1}" type="presParOf" srcId="{999E7E08-1EBD-425A-9634-2501562D1923}" destId="{27C1A174-468A-438A-B405-09AF8B7E62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1F7BA-5387-447C-935B-7BE67A46B306}" type="doc">
      <dgm:prSet loTypeId="urn:microsoft.com/office/officeart/2005/8/layout/process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5D0C6D-0863-4230-8C4F-B1D65CD468C3}">
      <dgm:prSet/>
      <dgm:spPr>
        <a:solidFill>
          <a:schemeClr val="accent2"/>
        </a:solidFill>
      </dgm:spPr>
      <dgm:t>
        <a:bodyPr/>
        <a:lstStyle/>
        <a:p>
          <a:pPr algn="ctr"/>
          <a:r>
            <a:rPr lang="zh-CN" altLang="en-US" dirty="0">
              <a:solidFill>
                <a:schemeClr val="tx1"/>
              </a:solidFill>
            </a:rPr>
            <a:t>一、</a:t>
          </a:r>
          <a:r>
            <a:rPr lang="zh-CN" dirty="0">
              <a:solidFill>
                <a:schemeClr val="tx1"/>
              </a:solidFill>
            </a:rPr>
            <a:t>推广和运营方式</a:t>
          </a:r>
        </a:p>
      </dgm:t>
    </dgm:pt>
    <dgm:pt modelId="{9BC371BC-9590-4FE8-A923-CFC031A61CC9}" cxnId="{98EEFF48-875A-4531-9961-DA451059B646}" type="parTrans">
      <dgm:prSet/>
      <dgm:spPr/>
      <dgm:t>
        <a:bodyPr/>
        <a:lstStyle/>
        <a:p>
          <a:pPr algn="ctr"/>
          <a:endParaRPr lang="zh-CN" altLang="en-US"/>
        </a:p>
      </dgm:t>
    </dgm:pt>
    <dgm:pt modelId="{B26ECE0F-35EF-473E-B528-BF50B8A2717B}" cxnId="{98EEFF48-875A-4531-9961-DA451059B646}" type="sibTrans">
      <dgm:prSet/>
      <dgm:spPr/>
      <dgm:t>
        <a:bodyPr/>
        <a:lstStyle/>
        <a:p>
          <a:pPr algn="ctr"/>
          <a:endParaRPr lang="zh-CN" altLang="en-US"/>
        </a:p>
      </dgm:t>
    </dgm:pt>
    <dgm:pt modelId="{FD0A0EF0-100E-4B77-A18C-E6FC833591A0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zh-CN" altLang="en-US" dirty="0"/>
            <a:t>二、</a:t>
          </a:r>
          <a:r>
            <a:rPr lang="zh-CN" dirty="0"/>
            <a:t>基本功能描述</a:t>
          </a:r>
        </a:p>
      </dgm:t>
    </dgm:pt>
    <dgm:pt modelId="{41ACB143-85A6-402B-B5AE-8CCF7FE74B2E}" cxnId="{C489A8C8-CAB2-4865-9BBE-377328624593}" type="parTrans">
      <dgm:prSet/>
      <dgm:spPr/>
      <dgm:t>
        <a:bodyPr/>
        <a:lstStyle/>
        <a:p>
          <a:pPr algn="ctr"/>
          <a:endParaRPr lang="zh-CN" altLang="en-US"/>
        </a:p>
      </dgm:t>
    </dgm:pt>
    <dgm:pt modelId="{92B07773-9BC2-4056-95E0-68BFDB142712}" cxnId="{C489A8C8-CAB2-4865-9BBE-377328624593}" type="sibTrans">
      <dgm:prSet/>
      <dgm:spPr/>
      <dgm:t>
        <a:bodyPr/>
        <a:lstStyle/>
        <a:p>
          <a:pPr algn="ctr"/>
          <a:endParaRPr lang="zh-CN" altLang="en-US"/>
        </a:p>
      </dgm:t>
    </dgm:pt>
    <dgm:pt modelId="{06D53F82-BEB8-4261-9AEA-AB7A9885B3C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dirty="0"/>
            <a:t>三、</a:t>
          </a:r>
          <a:r>
            <a:rPr lang="zh-CN" dirty="0"/>
            <a:t>增加板块和安全性问题</a:t>
          </a:r>
        </a:p>
      </dgm:t>
    </dgm:pt>
    <dgm:pt modelId="{0D70685B-DCEA-4137-8F7C-AA245481F653}" cxnId="{CFFCFC16-9CFE-4CA6-B65E-EACD10FEC32B}" type="parTrans">
      <dgm:prSet/>
      <dgm:spPr/>
      <dgm:t>
        <a:bodyPr/>
        <a:lstStyle/>
        <a:p>
          <a:pPr algn="ctr"/>
          <a:endParaRPr lang="zh-CN" altLang="en-US"/>
        </a:p>
      </dgm:t>
    </dgm:pt>
    <dgm:pt modelId="{27109DB3-1C83-46BD-914F-C1DA0BDA2044}" cxnId="{CFFCFC16-9CFE-4CA6-B65E-EACD10FEC32B}" type="sibTrans">
      <dgm:prSet/>
      <dgm:spPr/>
      <dgm:t>
        <a:bodyPr/>
        <a:lstStyle/>
        <a:p>
          <a:pPr algn="ctr"/>
          <a:endParaRPr lang="zh-CN" altLang="en-US"/>
        </a:p>
      </dgm:t>
    </dgm:pt>
    <dgm:pt modelId="{74C74C9E-047B-461B-8FF0-93DFD82BC46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dirty="0"/>
            <a:t>四、</a:t>
          </a:r>
          <a:r>
            <a:rPr lang="zh-CN" dirty="0"/>
            <a:t>盈利目标预算</a:t>
          </a:r>
        </a:p>
      </dgm:t>
    </dgm:pt>
    <dgm:pt modelId="{BCBF1BAA-3511-4447-82E1-912403A67CD7}" cxnId="{AD4704BB-D433-4CD5-ABBD-C9D26A07888C}" type="parTrans">
      <dgm:prSet/>
      <dgm:spPr/>
      <dgm:t>
        <a:bodyPr/>
        <a:lstStyle/>
        <a:p>
          <a:pPr algn="ctr"/>
          <a:endParaRPr lang="zh-CN" altLang="en-US"/>
        </a:p>
      </dgm:t>
    </dgm:pt>
    <dgm:pt modelId="{38EA3126-C332-420B-A79B-7A4D5FEF0F72}" cxnId="{AD4704BB-D433-4CD5-ABBD-C9D26A07888C}" type="sibTrans">
      <dgm:prSet/>
      <dgm:spPr/>
      <dgm:t>
        <a:bodyPr/>
        <a:lstStyle/>
        <a:p>
          <a:pPr algn="ctr"/>
          <a:endParaRPr lang="zh-CN" altLang="en-US"/>
        </a:p>
      </dgm:t>
    </dgm:pt>
    <dgm:pt modelId="{35DBC83E-C525-4800-9D51-037489CFD7F0}">
      <dgm:prSet/>
      <dgm:spPr/>
      <dgm:t>
        <a:bodyPr/>
        <a:lstStyle/>
        <a:p>
          <a:pPr algn="ctr"/>
          <a:r>
            <a:rPr lang="zh-CN" altLang="en-US" dirty="0"/>
            <a:t>五、</a:t>
          </a:r>
          <a:r>
            <a:rPr lang="zh-CN" dirty="0"/>
            <a:t>优势</a:t>
          </a:r>
        </a:p>
      </dgm:t>
    </dgm:pt>
    <dgm:pt modelId="{343E68D7-BB77-4D9D-9FDF-86292F98F65E}" cxnId="{7CB3BFAA-196F-49DB-9465-049FBD9240B7}" type="parTrans">
      <dgm:prSet/>
      <dgm:spPr/>
      <dgm:t>
        <a:bodyPr/>
        <a:lstStyle/>
        <a:p>
          <a:pPr algn="ctr"/>
          <a:endParaRPr lang="zh-CN" altLang="en-US"/>
        </a:p>
      </dgm:t>
    </dgm:pt>
    <dgm:pt modelId="{A4C99EBF-1A33-4F02-A8BD-30C485CF14BF}" cxnId="{7CB3BFAA-196F-49DB-9465-049FBD9240B7}" type="sibTrans">
      <dgm:prSet/>
      <dgm:spPr/>
      <dgm:t>
        <a:bodyPr/>
        <a:lstStyle/>
        <a:p>
          <a:pPr algn="ctr"/>
          <a:endParaRPr lang="zh-CN" altLang="en-US"/>
        </a:p>
      </dgm:t>
    </dgm:pt>
    <dgm:pt modelId="{D96F1148-6DAB-4A0F-9CAC-ECD4575FF43F}" type="pres">
      <dgm:prSet presAssocID="{6371F7BA-5387-447C-935B-7BE67A46B306}" presName="Name0" presStyleCnt="0">
        <dgm:presLayoutVars>
          <dgm:dir/>
          <dgm:animLvl val="lvl"/>
          <dgm:resizeHandles val="exact"/>
        </dgm:presLayoutVars>
      </dgm:prSet>
      <dgm:spPr/>
    </dgm:pt>
    <dgm:pt modelId="{F97EBF84-20C3-4F2C-98ED-7BAD2AE16107}" type="pres">
      <dgm:prSet presAssocID="{35DBC83E-C525-4800-9D51-037489CFD7F0}" presName="boxAndChildren" presStyleCnt="0"/>
      <dgm:spPr/>
    </dgm:pt>
    <dgm:pt modelId="{2BC5A5AF-098D-445F-B2BD-53F736F05E34}" type="pres">
      <dgm:prSet presAssocID="{35DBC83E-C525-4800-9D51-037489CFD7F0}" presName="parentTextBox" presStyleLbl="node1" presStyleIdx="0" presStyleCnt="5"/>
      <dgm:spPr/>
    </dgm:pt>
    <dgm:pt modelId="{28765305-0E12-466A-9D7A-6F0CA7AE8AB4}" type="pres">
      <dgm:prSet presAssocID="{38EA3126-C332-420B-A79B-7A4D5FEF0F72}" presName="sp" presStyleCnt="0"/>
      <dgm:spPr/>
    </dgm:pt>
    <dgm:pt modelId="{8CDFDAFC-B1D0-4A62-960D-5258204B584D}" type="pres">
      <dgm:prSet presAssocID="{74C74C9E-047B-461B-8FF0-93DFD82BC465}" presName="arrowAndChildren" presStyleCnt="0"/>
      <dgm:spPr/>
    </dgm:pt>
    <dgm:pt modelId="{C4BDFC8D-E100-4F2C-8BE1-05E451051F4E}" type="pres">
      <dgm:prSet presAssocID="{74C74C9E-047B-461B-8FF0-93DFD82BC465}" presName="parentTextArrow" presStyleLbl="node1" presStyleIdx="1" presStyleCnt="5"/>
      <dgm:spPr/>
    </dgm:pt>
    <dgm:pt modelId="{54A7DA63-5C11-429E-8331-22A8D96F551F}" type="pres">
      <dgm:prSet presAssocID="{27109DB3-1C83-46BD-914F-C1DA0BDA2044}" presName="sp" presStyleCnt="0"/>
      <dgm:spPr/>
    </dgm:pt>
    <dgm:pt modelId="{129BE932-8336-4FD8-B733-56334AAE927F}" type="pres">
      <dgm:prSet presAssocID="{06D53F82-BEB8-4261-9AEA-AB7A9885B3CB}" presName="arrowAndChildren" presStyleCnt="0"/>
      <dgm:spPr/>
    </dgm:pt>
    <dgm:pt modelId="{703C7F40-CDF7-450D-BEE3-4E8ED21AA8F6}" type="pres">
      <dgm:prSet presAssocID="{06D53F82-BEB8-4261-9AEA-AB7A9885B3CB}" presName="parentTextArrow" presStyleLbl="node1" presStyleIdx="2" presStyleCnt="5"/>
      <dgm:spPr/>
    </dgm:pt>
    <dgm:pt modelId="{8836DA66-7324-4F94-BD93-31D086F0A002}" type="pres">
      <dgm:prSet presAssocID="{92B07773-9BC2-4056-95E0-68BFDB142712}" presName="sp" presStyleCnt="0"/>
      <dgm:spPr/>
    </dgm:pt>
    <dgm:pt modelId="{A0FDA85C-3340-46CD-901E-E7F53252EF26}" type="pres">
      <dgm:prSet presAssocID="{FD0A0EF0-100E-4B77-A18C-E6FC833591A0}" presName="arrowAndChildren" presStyleCnt="0"/>
      <dgm:spPr/>
    </dgm:pt>
    <dgm:pt modelId="{773D1AEA-6444-41B0-B871-81F1DE00A080}" type="pres">
      <dgm:prSet presAssocID="{FD0A0EF0-100E-4B77-A18C-E6FC833591A0}" presName="parentTextArrow" presStyleLbl="node1" presStyleIdx="3" presStyleCnt="5"/>
      <dgm:spPr/>
    </dgm:pt>
    <dgm:pt modelId="{70567E32-611B-420B-A5AD-FB99C54D91D4}" type="pres">
      <dgm:prSet presAssocID="{B26ECE0F-35EF-473E-B528-BF50B8A2717B}" presName="sp" presStyleCnt="0"/>
      <dgm:spPr/>
    </dgm:pt>
    <dgm:pt modelId="{42EC74BB-9287-4D6B-8004-68E0458D7D98}" type="pres">
      <dgm:prSet presAssocID="{6D5D0C6D-0863-4230-8C4F-B1D65CD468C3}" presName="arrowAndChildren" presStyleCnt="0"/>
      <dgm:spPr/>
    </dgm:pt>
    <dgm:pt modelId="{04F9329D-D63B-4B4D-A6CA-5C239EB30E51}" type="pres">
      <dgm:prSet presAssocID="{6D5D0C6D-0863-4230-8C4F-B1D65CD468C3}" presName="parentTextArrow" presStyleLbl="node1" presStyleIdx="4" presStyleCnt="5"/>
      <dgm:spPr/>
    </dgm:pt>
  </dgm:ptLst>
  <dgm:cxnLst>
    <dgm:cxn modelId="{CFFCFC16-9CFE-4CA6-B65E-EACD10FEC32B}" srcId="{6371F7BA-5387-447C-935B-7BE67A46B306}" destId="{06D53F82-BEB8-4261-9AEA-AB7A9885B3CB}" srcOrd="2" destOrd="0" parTransId="{0D70685B-DCEA-4137-8F7C-AA245481F653}" sibTransId="{27109DB3-1C83-46BD-914F-C1DA0BDA2044}"/>
    <dgm:cxn modelId="{0F24BC2D-FD46-427F-AAE0-1E4F8830594C}" type="presOf" srcId="{06D53F82-BEB8-4261-9AEA-AB7A9885B3CB}" destId="{703C7F40-CDF7-450D-BEE3-4E8ED21AA8F6}" srcOrd="0" destOrd="0" presId="urn:microsoft.com/office/officeart/2005/8/layout/process4"/>
    <dgm:cxn modelId="{98EEFF48-875A-4531-9961-DA451059B646}" srcId="{6371F7BA-5387-447C-935B-7BE67A46B306}" destId="{6D5D0C6D-0863-4230-8C4F-B1D65CD468C3}" srcOrd="0" destOrd="0" parTransId="{9BC371BC-9590-4FE8-A923-CFC031A61CC9}" sibTransId="{B26ECE0F-35EF-473E-B528-BF50B8A2717B}"/>
    <dgm:cxn modelId="{4FACB891-1022-4229-9611-FC8218E9CB5A}" type="presOf" srcId="{6371F7BA-5387-447C-935B-7BE67A46B306}" destId="{D96F1148-6DAB-4A0F-9CAC-ECD4575FF43F}" srcOrd="0" destOrd="0" presId="urn:microsoft.com/office/officeart/2005/8/layout/process4"/>
    <dgm:cxn modelId="{7CB3BFAA-196F-49DB-9465-049FBD9240B7}" srcId="{6371F7BA-5387-447C-935B-7BE67A46B306}" destId="{35DBC83E-C525-4800-9D51-037489CFD7F0}" srcOrd="4" destOrd="0" parTransId="{343E68D7-BB77-4D9D-9FDF-86292F98F65E}" sibTransId="{A4C99EBF-1A33-4F02-A8BD-30C485CF14BF}"/>
    <dgm:cxn modelId="{E9909BB6-E2E7-463D-9AEC-A6F3620E6B8B}" type="presOf" srcId="{35DBC83E-C525-4800-9D51-037489CFD7F0}" destId="{2BC5A5AF-098D-445F-B2BD-53F736F05E34}" srcOrd="0" destOrd="0" presId="urn:microsoft.com/office/officeart/2005/8/layout/process4"/>
    <dgm:cxn modelId="{AD4704BB-D433-4CD5-ABBD-C9D26A07888C}" srcId="{6371F7BA-5387-447C-935B-7BE67A46B306}" destId="{74C74C9E-047B-461B-8FF0-93DFD82BC465}" srcOrd="3" destOrd="0" parTransId="{BCBF1BAA-3511-4447-82E1-912403A67CD7}" sibTransId="{38EA3126-C332-420B-A79B-7A4D5FEF0F72}"/>
    <dgm:cxn modelId="{C489A8C8-CAB2-4865-9BBE-377328624593}" srcId="{6371F7BA-5387-447C-935B-7BE67A46B306}" destId="{FD0A0EF0-100E-4B77-A18C-E6FC833591A0}" srcOrd="1" destOrd="0" parTransId="{41ACB143-85A6-402B-B5AE-8CCF7FE74B2E}" sibTransId="{92B07773-9BC2-4056-95E0-68BFDB142712}"/>
    <dgm:cxn modelId="{14F96DE5-7018-4DAA-9209-4E1EC571F2F9}" type="presOf" srcId="{74C74C9E-047B-461B-8FF0-93DFD82BC465}" destId="{C4BDFC8D-E100-4F2C-8BE1-05E451051F4E}" srcOrd="0" destOrd="0" presId="urn:microsoft.com/office/officeart/2005/8/layout/process4"/>
    <dgm:cxn modelId="{42512CF1-A86E-48E6-A740-510C8FAB04E0}" type="presOf" srcId="{FD0A0EF0-100E-4B77-A18C-E6FC833591A0}" destId="{773D1AEA-6444-41B0-B871-81F1DE00A080}" srcOrd="0" destOrd="0" presId="urn:microsoft.com/office/officeart/2005/8/layout/process4"/>
    <dgm:cxn modelId="{EC8544F1-D021-429D-86A6-4C77955850B6}" type="presOf" srcId="{6D5D0C6D-0863-4230-8C4F-B1D65CD468C3}" destId="{04F9329D-D63B-4B4D-A6CA-5C239EB30E51}" srcOrd="0" destOrd="0" presId="urn:microsoft.com/office/officeart/2005/8/layout/process4"/>
    <dgm:cxn modelId="{A336AFF4-01CC-4683-80CB-A7DA145BB784}" type="presParOf" srcId="{D96F1148-6DAB-4A0F-9CAC-ECD4575FF43F}" destId="{F97EBF84-20C3-4F2C-98ED-7BAD2AE16107}" srcOrd="0" destOrd="0" presId="urn:microsoft.com/office/officeart/2005/8/layout/process4"/>
    <dgm:cxn modelId="{DB884DAE-0D07-417C-8DDA-C818DFFA77B0}" type="presParOf" srcId="{F97EBF84-20C3-4F2C-98ED-7BAD2AE16107}" destId="{2BC5A5AF-098D-445F-B2BD-53F736F05E34}" srcOrd="0" destOrd="0" presId="urn:microsoft.com/office/officeart/2005/8/layout/process4"/>
    <dgm:cxn modelId="{E9054902-6E0D-491F-9027-D2387BB84057}" type="presParOf" srcId="{D96F1148-6DAB-4A0F-9CAC-ECD4575FF43F}" destId="{28765305-0E12-466A-9D7A-6F0CA7AE8AB4}" srcOrd="1" destOrd="0" presId="urn:microsoft.com/office/officeart/2005/8/layout/process4"/>
    <dgm:cxn modelId="{AEB5D4B1-25D4-4FAA-84DB-DB3980966229}" type="presParOf" srcId="{D96F1148-6DAB-4A0F-9CAC-ECD4575FF43F}" destId="{8CDFDAFC-B1D0-4A62-960D-5258204B584D}" srcOrd="2" destOrd="0" presId="urn:microsoft.com/office/officeart/2005/8/layout/process4"/>
    <dgm:cxn modelId="{23CDBB0B-1932-4015-A6DA-5B643E20162A}" type="presParOf" srcId="{8CDFDAFC-B1D0-4A62-960D-5258204B584D}" destId="{C4BDFC8D-E100-4F2C-8BE1-05E451051F4E}" srcOrd="0" destOrd="0" presId="urn:microsoft.com/office/officeart/2005/8/layout/process4"/>
    <dgm:cxn modelId="{A0460C45-C2CF-4CF3-8962-302D0C6C02DD}" type="presParOf" srcId="{D96F1148-6DAB-4A0F-9CAC-ECD4575FF43F}" destId="{54A7DA63-5C11-429E-8331-22A8D96F551F}" srcOrd="3" destOrd="0" presId="urn:microsoft.com/office/officeart/2005/8/layout/process4"/>
    <dgm:cxn modelId="{F9880A1F-9016-4E52-A62D-9060060D29EA}" type="presParOf" srcId="{D96F1148-6DAB-4A0F-9CAC-ECD4575FF43F}" destId="{129BE932-8336-4FD8-B733-56334AAE927F}" srcOrd="4" destOrd="0" presId="urn:microsoft.com/office/officeart/2005/8/layout/process4"/>
    <dgm:cxn modelId="{2B0512EB-2EAB-45BA-BE2F-904D271C7283}" type="presParOf" srcId="{129BE932-8336-4FD8-B733-56334AAE927F}" destId="{703C7F40-CDF7-450D-BEE3-4E8ED21AA8F6}" srcOrd="0" destOrd="0" presId="urn:microsoft.com/office/officeart/2005/8/layout/process4"/>
    <dgm:cxn modelId="{29D00F07-89F6-4789-93C2-1EDD7CAC589D}" type="presParOf" srcId="{D96F1148-6DAB-4A0F-9CAC-ECD4575FF43F}" destId="{8836DA66-7324-4F94-BD93-31D086F0A002}" srcOrd="5" destOrd="0" presId="urn:microsoft.com/office/officeart/2005/8/layout/process4"/>
    <dgm:cxn modelId="{FA696AE6-1922-4B69-AD19-E9D97E699627}" type="presParOf" srcId="{D96F1148-6DAB-4A0F-9CAC-ECD4575FF43F}" destId="{A0FDA85C-3340-46CD-901E-E7F53252EF26}" srcOrd="6" destOrd="0" presId="urn:microsoft.com/office/officeart/2005/8/layout/process4"/>
    <dgm:cxn modelId="{507D2B05-3285-489B-B105-DC5D4016FA71}" type="presParOf" srcId="{A0FDA85C-3340-46CD-901E-E7F53252EF26}" destId="{773D1AEA-6444-41B0-B871-81F1DE00A080}" srcOrd="0" destOrd="0" presId="urn:microsoft.com/office/officeart/2005/8/layout/process4"/>
    <dgm:cxn modelId="{8580970D-FF3A-4B21-98F4-5476B6512AF3}" type="presParOf" srcId="{D96F1148-6DAB-4A0F-9CAC-ECD4575FF43F}" destId="{70567E32-611B-420B-A5AD-FB99C54D91D4}" srcOrd="7" destOrd="0" presId="urn:microsoft.com/office/officeart/2005/8/layout/process4"/>
    <dgm:cxn modelId="{C11EBAC0-CB1C-4F77-BDD1-F1F4BA22B2BA}" type="presParOf" srcId="{D96F1148-6DAB-4A0F-9CAC-ECD4575FF43F}" destId="{42EC74BB-9287-4D6B-8004-68E0458D7D98}" srcOrd="8" destOrd="0" presId="urn:microsoft.com/office/officeart/2005/8/layout/process4"/>
    <dgm:cxn modelId="{B94CE643-4FFF-4BE4-B352-F620986F64F6}" type="presParOf" srcId="{42EC74BB-9287-4D6B-8004-68E0458D7D98}" destId="{04F9329D-D63B-4B4D-A6CA-5C239EB30E5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D51DB-4C93-4082-9A77-1178AA71D4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86FEA4-AFD6-4163-8458-133DBB5C404D}">
      <dgm:prSet/>
      <dgm:spPr/>
      <dgm:t>
        <a:bodyPr/>
        <a:lstStyle/>
        <a:p>
          <a:r>
            <a:rPr lang="zh-CN" dirty="0"/>
            <a:t>免费提供给各个大学该系统的使用，各个大学仅需要给一定的维护费用和需要申请服务器的费用，通过会员制向学生和需要课程资源的老师盈利。</a:t>
          </a:r>
        </a:p>
      </dgm:t>
    </dgm:pt>
    <dgm:pt modelId="{674F4665-278C-480C-8622-57B28D5C37BA}" cxnId="{9097FD87-D2FA-4E4C-A7D4-5A4DD2B1C467}" type="parTrans">
      <dgm:prSet/>
      <dgm:spPr/>
      <dgm:t>
        <a:bodyPr/>
        <a:lstStyle/>
        <a:p>
          <a:endParaRPr lang="zh-CN" altLang="en-US"/>
        </a:p>
      </dgm:t>
    </dgm:pt>
    <dgm:pt modelId="{9289114B-177C-413E-9A7D-A9FCBFB49E70}" cxnId="{9097FD87-D2FA-4E4C-A7D4-5A4DD2B1C467}" type="sibTrans">
      <dgm:prSet/>
      <dgm:spPr/>
      <dgm:t>
        <a:bodyPr/>
        <a:lstStyle/>
        <a:p>
          <a:endParaRPr lang="zh-CN" altLang="en-US"/>
        </a:p>
      </dgm:t>
    </dgm:pt>
    <dgm:pt modelId="{57061D5C-CB4E-4837-9381-3EF49AD2A975}">
      <dgm:prSet/>
      <dgm:spPr/>
      <dgm:t>
        <a:bodyPr/>
        <a:lstStyle/>
        <a:p>
          <a:r>
            <a:rPr lang="zh-CN" dirty="0"/>
            <a:t>推广：为了吸引各个大学使用该系统，我们首先要做免费推广活动、更强大的功能和安全保障。</a:t>
          </a:r>
        </a:p>
      </dgm:t>
    </dgm:pt>
    <dgm:pt modelId="{6658B74F-71CC-446B-BB94-30EF5BA853FF}" cxnId="{E61D8674-414D-4DEB-81EF-76FE31EF3E27}" type="parTrans">
      <dgm:prSet/>
      <dgm:spPr/>
      <dgm:t>
        <a:bodyPr/>
        <a:lstStyle/>
        <a:p>
          <a:endParaRPr lang="zh-CN" altLang="en-US"/>
        </a:p>
      </dgm:t>
    </dgm:pt>
    <dgm:pt modelId="{829C5C20-8C5E-4A6F-B7D0-005BC4829318}" cxnId="{E61D8674-414D-4DEB-81EF-76FE31EF3E27}" type="sibTrans">
      <dgm:prSet/>
      <dgm:spPr/>
      <dgm:t>
        <a:bodyPr/>
        <a:lstStyle/>
        <a:p>
          <a:endParaRPr lang="zh-CN" altLang="en-US"/>
        </a:p>
      </dgm:t>
    </dgm:pt>
    <dgm:pt modelId="{903A4450-EAD0-44BC-BE29-ABA5AE18C6AD}" type="pres">
      <dgm:prSet presAssocID="{7B4D51DB-4C93-4082-9A77-1178AA71D439}" presName="Name0" presStyleCnt="0">
        <dgm:presLayoutVars>
          <dgm:chMax val="7"/>
          <dgm:chPref val="7"/>
          <dgm:dir/>
        </dgm:presLayoutVars>
      </dgm:prSet>
      <dgm:spPr/>
    </dgm:pt>
    <dgm:pt modelId="{3F513096-5B14-4AE3-8DD7-1DE162A6B2F0}" type="pres">
      <dgm:prSet presAssocID="{7B4D51DB-4C93-4082-9A77-1178AA71D439}" presName="Name1" presStyleCnt="0"/>
      <dgm:spPr/>
    </dgm:pt>
    <dgm:pt modelId="{17C4E598-8536-4B1A-9A99-2A00C687ADAE}" type="pres">
      <dgm:prSet presAssocID="{7B4D51DB-4C93-4082-9A77-1178AA71D439}" presName="cycle" presStyleCnt="0"/>
      <dgm:spPr/>
    </dgm:pt>
    <dgm:pt modelId="{D891554C-3BAF-419C-9952-AC30864B8EEA}" type="pres">
      <dgm:prSet presAssocID="{7B4D51DB-4C93-4082-9A77-1178AA71D439}" presName="srcNode" presStyleLbl="node1" presStyleIdx="0" presStyleCnt="2"/>
      <dgm:spPr/>
    </dgm:pt>
    <dgm:pt modelId="{5208265E-0C48-4F85-95A4-7E37B7C1B65B}" type="pres">
      <dgm:prSet presAssocID="{7B4D51DB-4C93-4082-9A77-1178AA71D439}" presName="conn" presStyleLbl="parChTrans1D2" presStyleIdx="0" presStyleCnt="1"/>
      <dgm:spPr/>
    </dgm:pt>
    <dgm:pt modelId="{955DCA60-ECA1-4EA5-A824-0E78497D28BD}" type="pres">
      <dgm:prSet presAssocID="{7B4D51DB-4C93-4082-9A77-1178AA71D439}" presName="extraNode" presStyleLbl="node1" presStyleIdx="0" presStyleCnt="2"/>
      <dgm:spPr/>
    </dgm:pt>
    <dgm:pt modelId="{76AF2450-C072-4083-B5CD-4E5C8BB090C5}" type="pres">
      <dgm:prSet presAssocID="{7B4D51DB-4C93-4082-9A77-1178AA71D439}" presName="dstNode" presStyleLbl="node1" presStyleIdx="0" presStyleCnt="2"/>
      <dgm:spPr/>
    </dgm:pt>
    <dgm:pt modelId="{9B3D65FA-9A1C-47D3-AA7A-41989D64FABC}" type="pres">
      <dgm:prSet presAssocID="{C586FEA4-AFD6-4163-8458-133DBB5C404D}" presName="text_1" presStyleLbl="node1" presStyleIdx="0" presStyleCnt="2">
        <dgm:presLayoutVars>
          <dgm:bulletEnabled val="1"/>
        </dgm:presLayoutVars>
      </dgm:prSet>
      <dgm:spPr/>
    </dgm:pt>
    <dgm:pt modelId="{075436EF-3ED9-409F-84E2-C133504CD90F}" type="pres">
      <dgm:prSet presAssocID="{C586FEA4-AFD6-4163-8458-133DBB5C404D}" presName="accent_1" presStyleCnt="0"/>
      <dgm:spPr/>
    </dgm:pt>
    <dgm:pt modelId="{24D474FC-4857-4A74-82D1-D8205D8B7A38}" type="pres">
      <dgm:prSet presAssocID="{C586FEA4-AFD6-4163-8458-133DBB5C404D}" presName="accentRepeatNode" presStyleLbl="solidFgAcc1" presStyleIdx="0" presStyleCnt="2"/>
      <dgm:spPr/>
    </dgm:pt>
    <dgm:pt modelId="{349E7AF8-E76A-487F-A876-AB77794B0C9F}" type="pres">
      <dgm:prSet presAssocID="{57061D5C-CB4E-4837-9381-3EF49AD2A975}" presName="text_2" presStyleLbl="node1" presStyleIdx="1" presStyleCnt="2">
        <dgm:presLayoutVars>
          <dgm:bulletEnabled val="1"/>
        </dgm:presLayoutVars>
      </dgm:prSet>
      <dgm:spPr/>
    </dgm:pt>
    <dgm:pt modelId="{68DB2970-BAE1-4FE6-AAEF-6EBA211F66BF}" type="pres">
      <dgm:prSet presAssocID="{57061D5C-CB4E-4837-9381-3EF49AD2A975}" presName="accent_2" presStyleCnt="0"/>
      <dgm:spPr/>
    </dgm:pt>
    <dgm:pt modelId="{1BBDD85E-7178-4CAE-9BAA-1C8981759203}" type="pres">
      <dgm:prSet presAssocID="{57061D5C-CB4E-4837-9381-3EF49AD2A975}" presName="accentRepeatNode" presStyleLbl="solidFgAcc1" presStyleIdx="1" presStyleCnt="2"/>
      <dgm:spPr/>
    </dgm:pt>
  </dgm:ptLst>
  <dgm:cxnLst>
    <dgm:cxn modelId="{A06B312A-A0ED-4670-9E6F-D3BACF8DA242}" type="presOf" srcId="{57061D5C-CB4E-4837-9381-3EF49AD2A975}" destId="{349E7AF8-E76A-487F-A876-AB77794B0C9F}" srcOrd="0" destOrd="0" presId="urn:microsoft.com/office/officeart/2008/layout/VerticalCurvedList"/>
    <dgm:cxn modelId="{4E43A238-21E9-4B23-B183-7630B85953B0}" type="presOf" srcId="{9289114B-177C-413E-9A7D-A9FCBFB49E70}" destId="{5208265E-0C48-4F85-95A4-7E37B7C1B65B}" srcOrd="0" destOrd="0" presId="urn:microsoft.com/office/officeart/2008/layout/VerticalCurvedList"/>
    <dgm:cxn modelId="{4831454D-53D9-4308-8882-769DD5D9A3B6}" type="presOf" srcId="{7B4D51DB-4C93-4082-9A77-1178AA71D439}" destId="{903A4450-EAD0-44BC-BE29-ABA5AE18C6AD}" srcOrd="0" destOrd="0" presId="urn:microsoft.com/office/officeart/2008/layout/VerticalCurvedList"/>
    <dgm:cxn modelId="{E61D8674-414D-4DEB-81EF-76FE31EF3E27}" srcId="{7B4D51DB-4C93-4082-9A77-1178AA71D439}" destId="{57061D5C-CB4E-4837-9381-3EF49AD2A975}" srcOrd="1" destOrd="0" parTransId="{6658B74F-71CC-446B-BB94-30EF5BA853FF}" sibTransId="{829C5C20-8C5E-4A6F-B7D0-005BC4829318}"/>
    <dgm:cxn modelId="{9097FD87-D2FA-4E4C-A7D4-5A4DD2B1C467}" srcId="{7B4D51DB-4C93-4082-9A77-1178AA71D439}" destId="{C586FEA4-AFD6-4163-8458-133DBB5C404D}" srcOrd="0" destOrd="0" parTransId="{674F4665-278C-480C-8622-57B28D5C37BA}" sibTransId="{9289114B-177C-413E-9A7D-A9FCBFB49E70}"/>
    <dgm:cxn modelId="{6C8D5BF1-C645-4A28-BA01-4F3F8D7659D9}" type="presOf" srcId="{C586FEA4-AFD6-4163-8458-133DBB5C404D}" destId="{9B3D65FA-9A1C-47D3-AA7A-41989D64FABC}" srcOrd="0" destOrd="0" presId="urn:microsoft.com/office/officeart/2008/layout/VerticalCurvedList"/>
    <dgm:cxn modelId="{7A952B2F-D46C-4B2F-BD55-FCB12DCC7C9D}" type="presParOf" srcId="{903A4450-EAD0-44BC-BE29-ABA5AE18C6AD}" destId="{3F513096-5B14-4AE3-8DD7-1DE162A6B2F0}" srcOrd="0" destOrd="0" presId="urn:microsoft.com/office/officeart/2008/layout/VerticalCurvedList"/>
    <dgm:cxn modelId="{215F7375-D089-4CAB-AA00-1C47F197E16A}" type="presParOf" srcId="{3F513096-5B14-4AE3-8DD7-1DE162A6B2F0}" destId="{17C4E598-8536-4B1A-9A99-2A00C687ADAE}" srcOrd="0" destOrd="0" presId="urn:microsoft.com/office/officeart/2008/layout/VerticalCurvedList"/>
    <dgm:cxn modelId="{0E9391C7-E349-49AE-BF48-C6332CFBE8B1}" type="presParOf" srcId="{17C4E598-8536-4B1A-9A99-2A00C687ADAE}" destId="{D891554C-3BAF-419C-9952-AC30864B8EEA}" srcOrd="0" destOrd="0" presId="urn:microsoft.com/office/officeart/2008/layout/VerticalCurvedList"/>
    <dgm:cxn modelId="{652D8043-0002-46E1-A314-124AABD39848}" type="presParOf" srcId="{17C4E598-8536-4B1A-9A99-2A00C687ADAE}" destId="{5208265E-0C48-4F85-95A4-7E37B7C1B65B}" srcOrd="1" destOrd="0" presId="urn:microsoft.com/office/officeart/2008/layout/VerticalCurvedList"/>
    <dgm:cxn modelId="{5B85D8DB-DD73-44CA-BF9B-E1C1F1D8A3AD}" type="presParOf" srcId="{17C4E598-8536-4B1A-9A99-2A00C687ADAE}" destId="{955DCA60-ECA1-4EA5-A824-0E78497D28BD}" srcOrd="2" destOrd="0" presId="urn:microsoft.com/office/officeart/2008/layout/VerticalCurvedList"/>
    <dgm:cxn modelId="{25E54B72-CBF6-42D5-9686-FC0934FB0C18}" type="presParOf" srcId="{17C4E598-8536-4B1A-9A99-2A00C687ADAE}" destId="{76AF2450-C072-4083-B5CD-4E5C8BB090C5}" srcOrd="3" destOrd="0" presId="urn:microsoft.com/office/officeart/2008/layout/VerticalCurvedList"/>
    <dgm:cxn modelId="{4E8924EA-08BF-4EA0-851D-84B8E4DEC9E3}" type="presParOf" srcId="{3F513096-5B14-4AE3-8DD7-1DE162A6B2F0}" destId="{9B3D65FA-9A1C-47D3-AA7A-41989D64FABC}" srcOrd="1" destOrd="0" presId="urn:microsoft.com/office/officeart/2008/layout/VerticalCurvedList"/>
    <dgm:cxn modelId="{2431C8F1-4992-4563-A4B8-3AA52BC1237C}" type="presParOf" srcId="{3F513096-5B14-4AE3-8DD7-1DE162A6B2F0}" destId="{075436EF-3ED9-409F-84E2-C133504CD90F}" srcOrd="2" destOrd="0" presId="urn:microsoft.com/office/officeart/2008/layout/VerticalCurvedList"/>
    <dgm:cxn modelId="{E69067CC-C913-42D0-8F1B-46A07FCE016F}" type="presParOf" srcId="{075436EF-3ED9-409F-84E2-C133504CD90F}" destId="{24D474FC-4857-4A74-82D1-D8205D8B7A38}" srcOrd="0" destOrd="0" presId="urn:microsoft.com/office/officeart/2008/layout/VerticalCurvedList"/>
    <dgm:cxn modelId="{38F06F43-4E6D-49D2-9B01-EB52D4892088}" type="presParOf" srcId="{3F513096-5B14-4AE3-8DD7-1DE162A6B2F0}" destId="{349E7AF8-E76A-487F-A876-AB77794B0C9F}" srcOrd="3" destOrd="0" presId="urn:microsoft.com/office/officeart/2008/layout/VerticalCurvedList"/>
    <dgm:cxn modelId="{FCD365C4-A86F-40E7-808F-A17015A9A610}" type="presParOf" srcId="{3F513096-5B14-4AE3-8DD7-1DE162A6B2F0}" destId="{68DB2970-BAE1-4FE6-AAEF-6EBA211F66BF}" srcOrd="4" destOrd="0" presId="urn:microsoft.com/office/officeart/2008/layout/VerticalCurvedList"/>
    <dgm:cxn modelId="{376B1C90-1649-4A29-AB1F-B48ED6E133E8}" type="presParOf" srcId="{68DB2970-BAE1-4FE6-AAEF-6EBA211F66BF}" destId="{1BBDD85E-7178-4CAE-9BAA-1C89817592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A174-468A-438A-B405-09AF8B7E62EF}">
      <dsp:nvSpPr>
        <dsp:cNvPr id="0" name=""/>
        <dsp:cNvSpPr/>
      </dsp:nvSpPr>
      <dsp:spPr>
        <a:xfrm>
          <a:off x="0" y="78074"/>
          <a:ext cx="9509760" cy="307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>
              <a:latin typeface="+mn-ea"/>
              <a:ea typeface="+mn-ea"/>
            </a:rPr>
            <a:t>开发基于互联网的学生选课系统，提高管理工作效率，提高信息的开放性、改善学生和教师对其最新信息查询的准确性，提供高可靠服务质量和高保密性。 </a:t>
          </a:r>
        </a:p>
      </dsp:txBody>
      <dsp:txXfrm>
        <a:off x="149869" y="227943"/>
        <a:ext cx="9210022" cy="2770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5A5AF-098D-445F-B2BD-53F736F05E34}">
      <dsp:nvSpPr>
        <dsp:cNvPr id="0" name=""/>
        <dsp:cNvSpPr/>
      </dsp:nvSpPr>
      <dsp:spPr>
        <a:xfrm>
          <a:off x="0" y="3255871"/>
          <a:ext cx="7293833" cy="5341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五、优势</a:t>
          </a:r>
        </a:p>
      </dsp:txBody>
      <dsp:txXfrm>
        <a:off x="0" y="3255871"/>
        <a:ext cx="7293833" cy="534152"/>
      </dsp:txXfrm>
    </dsp:sp>
    <dsp:sp modelId="{C4BDFC8D-E100-4F2C-8BE1-05E451051F4E}">
      <dsp:nvSpPr>
        <dsp:cNvPr id="0" name=""/>
        <dsp:cNvSpPr/>
      </dsp:nvSpPr>
      <dsp:spPr>
        <a:xfrm rot="10800000">
          <a:off x="0" y="2442356"/>
          <a:ext cx="7293833" cy="821527"/>
        </a:xfrm>
        <a:prstGeom prst="upArrowCallou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四、盈利目标预算</a:t>
          </a:r>
        </a:p>
      </dsp:txBody>
      <dsp:txXfrm rot="10800000">
        <a:off x="0" y="2442356"/>
        <a:ext cx="7293833" cy="533804"/>
      </dsp:txXfrm>
    </dsp:sp>
    <dsp:sp modelId="{703C7F40-CDF7-450D-BEE3-4E8ED21AA8F6}">
      <dsp:nvSpPr>
        <dsp:cNvPr id="0" name=""/>
        <dsp:cNvSpPr/>
      </dsp:nvSpPr>
      <dsp:spPr>
        <a:xfrm rot="10800000">
          <a:off x="0" y="1628842"/>
          <a:ext cx="7293833" cy="821527"/>
        </a:xfrm>
        <a:prstGeom prst="upArrowCallou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三、增加板块和安全性问题</a:t>
          </a:r>
        </a:p>
      </dsp:txBody>
      <dsp:txXfrm rot="10800000">
        <a:off x="0" y="1628842"/>
        <a:ext cx="7293833" cy="533804"/>
      </dsp:txXfrm>
    </dsp:sp>
    <dsp:sp modelId="{773D1AEA-6444-41B0-B871-81F1DE00A080}">
      <dsp:nvSpPr>
        <dsp:cNvPr id="0" name=""/>
        <dsp:cNvSpPr/>
      </dsp:nvSpPr>
      <dsp:spPr>
        <a:xfrm rot="10800000">
          <a:off x="0" y="815327"/>
          <a:ext cx="7293833" cy="821527"/>
        </a:xfrm>
        <a:prstGeom prst="upArrowCallou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二、基本功能描述</a:t>
          </a:r>
        </a:p>
      </dsp:txBody>
      <dsp:txXfrm rot="10800000">
        <a:off x="0" y="815327"/>
        <a:ext cx="7293833" cy="533804"/>
      </dsp:txXfrm>
    </dsp:sp>
    <dsp:sp modelId="{04F9329D-D63B-4B4D-A6CA-5C239EB30E51}">
      <dsp:nvSpPr>
        <dsp:cNvPr id="0" name=""/>
        <dsp:cNvSpPr/>
      </dsp:nvSpPr>
      <dsp:spPr>
        <a:xfrm rot="10800000">
          <a:off x="0" y="1812"/>
          <a:ext cx="7293833" cy="821527"/>
        </a:xfrm>
        <a:prstGeom prst="upArrowCallou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一、推广和运营方式</a:t>
          </a:r>
        </a:p>
      </dsp:txBody>
      <dsp:txXfrm rot="10800000">
        <a:off x="0" y="1812"/>
        <a:ext cx="7293833" cy="533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8265E-0C48-4F85-95A4-7E37B7C1B65B}">
      <dsp:nvSpPr>
        <dsp:cNvPr id="0" name=""/>
        <dsp:cNvSpPr/>
      </dsp:nvSpPr>
      <dsp:spPr>
        <a:xfrm>
          <a:off x="-4631903" y="-715351"/>
          <a:ext cx="5558330" cy="5558330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D65FA-9A1C-47D3-AA7A-41989D64FABC}">
      <dsp:nvSpPr>
        <dsp:cNvPr id="0" name=""/>
        <dsp:cNvSpPr/>
      </dsp:nvSpPr>
      <dsp:spPr>
        <a:xfrm>
          <a:off x="758761" y="589672"/>
          <a:ext cx="8729225" cy="1179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597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免费提供给各个大学该系统的使用，各个大学仅需要给一定的维护费用和需要申请服务器的费用，通过会员制向学生和需要课程资源的老师盈利。</a:t>
          </a:r>
        </a:p>
      </dsp:txBody>
      <dsp:txXfrm>
        <a:off x="758761" y="589672"/>
        <a:ext cx="8729225" cy="1179180"/>
      </dsp:txXfrm>
    </dsp:sp>
    <dsp:sp modelId="{24D474FC-4857-4A74-82D1-D8205D8B7A38}">
      <dsp:nvSpPr>
        <dsp:cNvPr id="0" name=""/>
        <dsp:cNvSpPr/>
      </dsp:nvSpPr>
      <dsp:spPr>
        <a:xfrm>
          <a:off x="21773" y="442275"/>
          <a:ext cx="1473975" cy="1473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7AF8-E76A-487F-A876-AB77794B0C9F}">
      <dsp:nvSpPr>
        <dsp:cNvPr id="0" name=""/>
        <dsp:cNvSpPr/>
      </dsp:nvSpPr>
      <dsp:spPr>
        <a:xfrm>
          <a:off x="758761" y="2358773"/>
          <a:ext cx="8729225" cy="1179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597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推广：为了吸引各个大学使用该系统，我们首先要做免费推广活动、更强大的功能和安全保障。</a:t>
          </a:r>
        </a:p>
      </dsp:txBody>
      <dsp:txXfrm>
        <a:off x="758761" y="2358773"/>
        <a:ext cx="8729225" cy="1179180"/>
      </dsp:txXfrm>
    </dsp:sp>
    <dsp:sp modelId="{1BBDD85E-7178-4CAE-9BAA-1C8981759203}">
      <dsp:nvSpPr>
        <dsp:cNvPr id="0" name=""/>
        <dsp:cNvSpPr/>
      </dsp:nvSpPr>
      <dsp:spPr>
        <a:xfrm>
          <a:off x="21773" y="2211376"/>
          <a:ext cx="1473975" cy="1473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选课系统项目展示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67020" y="4213875"/>
            <a:ext cx="2692138" cy="584368"/>
          </a:xfrm>
        </p:spPr>
        <p:txBody>
          <a:bodyPr rtlCol="0"/>
          <a:lstStyle/>
          <a:p>
            <a:pPr rtl="0"/>
            <a:r>
              <a:rPr lang="en-US" altLang="zh-CN" dirty="0"/>
              <a:t>—— </a:t>
            </a:r>
            <a:r>
              <a:rPr lang="zh-CN" altLang="en-US" dirty="0"/>
              <a:t>第七组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67150"/>
          </a:xfrm>
        </p:spPr>
        <p:txBody>
          <a:bodyPr/>
          <a:lstStyle/>
          <a:p>
            <a:r>
              <a:rPr lang="zh-CN" altLang="en-US" b="1" dirty="0"/>
              <a:t>四、盈利目标和预算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/>
              <a:t>盈利点：校方 定制模板、定制功能、维护费用；学生 会员费用；推广期结束后每套</a:t>
            </a:r>
            <a:r>
              <a:rPr lang="en-US" altLang="zh-CN" sz="2800" dirty="0"/>
              <a:t>1</a:t>
            </a:r>
            <a:r>
              <a:rPr lang="zh-CN" altLang="en-US" sz="2800" dirty="0"/>
              <a:t>万元使用费用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盈利目标：一年内收回成本，每年</a:t>
            </a:r>
            <a:r>
              <a:rPr lang="en-US" altLang="zh-CN" sz="2800" dirty="0"/>
              <a:t>10</a:t>
            </a:r>
            <a:r>
              <a:rPr lang="zh-CN" altLang="en-US" sz="2800" dirty="0"/>
              <a:t>元利润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预算 ：</a:t>
            </a:r>
            <a:r>
              <a:rPr lang="en-US" altLang="zh-CN" sz="2800" dirty="0"/>
              <a:t>10</a:t>
            </a:r>
            <a:r>
              <a:rPr lang="zh-CN" altLang="en-US" sz="2800" dirty="0"/>
              <a:t>万元</a:t>
            </a:r>
            <a:endParaRPr lang="zh-CN" altLang="en-US" sz="2800" dirty="0"/>
          </a:p>
          <a:p>
            <a:pPr marL="45720" indent="0">
              <a:lnSpc>
                <a:spcPct val="25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50355"/>
          </a:xfrm>
        </p:spPr>
        <p:txBody>
          <a:bodyPr/>
          <a:lstStyle/>
          <a:p>
            <a:r>
              <a:rPr lang="zh-CN" altLang="en-US" b="1" dirty="0"/>
              <a:t>五、开发周期及计划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FFFF00"/>
                </a:solidFill>
                <a:cs typeface="微软雅黑" panose="020B0503020204020204" pitchFamily="34" charset="-122"/>
              </a:rPr>
              <a:t>考虑因素：</a:t>
            </a:r>
            <a:r>
              <a:rPr lang="zh-CN" altLang="zh-CN" kern="100" dirty="0">
                <a:cs typeface="微软雅黑" panose="020B0503020204020204" pitchFamily="34" charset="-122"/>
              </a:rPr>
              <a:t>考虑到选课系统需要可扩充性，也就是由于用户不参与系统开发过程和设计过程，所以需要先设计</a:t>
            </a:r>
            <a:r>
              <a:rPr lang="zh-CN" altLang="en-US" kern="100" dirty="0">
                <a:cs typeface="微软雅黑" panose="020B0503020204020204" pitchFamily="34" charset="-122"/>
              </a:rPr>
              <a:t>出</a:t>
            </a:r>
            <a:r>
              <a:rPr lang="zh-CN" altLang="zh-CN" kern="100" dirty="0">
                <a:cs typeface="微软雅黑" panose="020B0503020204020204" pitchFamily="34" charset="-122"/>
              </a:rPr>
              <a:t>一个合理的产品，通过用户反馈信息，再进一步开发。</a:t>
            </a:r>
            <a:endParaRPr lang="zh-CN" altLang="zh-CN" kern="100" dirty="0">
              <a:cs typeface="微软雅黑" panose="020B0503020204020204" pitchFamily="34" charset="-122"/>
            </a:endParaRPr>
          </a:p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FFFF00"/>
                </a:solidFill>
                <a:cs typeface="微软雅黑" panose="020B0503020204020204" pitchFamily="34" charset="-122"/>
              </a:rPr>
              <a:t>过程：</a:t>
            </a:r>
            <a:r>
              <a:rPr lang="zh-CN" altLang="zh-CN" kern="100" dirty="0">
                <a:cs typeface="微软雅黑" panose="020B0503020204020204" pitchFamily="34" charset="-122"/>
              </a:rPr>
              <a:t>学生选课系统可以先基于通用功能做出一个最小的使用版本，在逐步添加其他功能。用户再使用该版本同时，可以提出更多明确的需求，有助于下一阶段开发。</a:t>
            </a:r>
            <a:endParaRPr lang="zh-CN" altLang="zh-CN" kern="100" dirty="0">
              <a:cs typeface="微软雅黑" panose="020B0503020204020204" pitchFamily="34" charset="-122"/>
            </a:endParaRPr>
          </a:p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cs typeface="微软雅黑" panose="020B0503020204020204" pitchFamily="34" charset="-122"/>
              </a:rPr>
              <a:t>开发时间： 一个月内完成包含</a:t>
            </a:r>
            <a:r>
              <a:rPr lang="zh-CN" altLang="zh-CN" kern="100" dirty="0">
                <a:cs typeface="微软雅黑" panose="020B0503020204020204" pitchFamily="34" charset="-122"/>
              </a:rPr>
              <a:t>基本功能的最小使用版本，并投入使用，得到用户反馈。</a:t>
            </a:r>
            <a:endParaRPr lang="zh-CN" altLang="zh-CN" kern="100" dirty="0">
              <a:cs typeface="微软雅黑" panose="020B0503020204020204" pitchFamily="34" charset="-122"/>
            </a:endParaRPr>
          </a:p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cs typeface="微软雅黑" panose="020B0503020204020204" pitchFamily="34" charset="-122"/>
              </a:rPr>
              <a:t>需求分析： 对与用户的反馈进行需求分析，找到痛点。</a:t>
            </a:r>
            <a:endParaRPr lang="zh-CN" altLang="zh-CN" kern="100" dirty="0">
              <a:cs typeface="微软雅黑" panose="020B0503020204020204" pitchFamily="34" charset="-122"/>
            </a:endParaRPr>
          </a:p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cs typeface="微软雅黑" panose="020B0503020204020204" pitchFamily="34" charset="-122"/>
              </a:rPr>
              <a:t>后续开发： 对于用户新的反馈进行改进，同时陆续上线扩展功能。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106916"/>
          </a:xfrm>
        </p:spPr>
        <p:txBody>
          <a:bodyPr/>
          <a:lstStyle/>
          <a:p>
            <a:r>
              <a:rPr lang="zh-CN" altLang="en-US" b="1" dirty="0"/>
              <a:t>六、优势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2431717"/>
            <a:ext cx="9509760" cy="3273363"/>
          </a:xfrm>
        </p:spPr>
        <p:txBody>
          <a:bodyPr/>
          <a:lstStyle/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首先，我们可以提供免费的平台和足够的服务器资源，可以保证选课系统的质量；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其次，我们提供了一些新的模块，比如讨论区，有利于学生和老师的更好的搭配。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0" y="2639505"/>
            <a:ext cx="9601200" cy="1529688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 !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5035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需求分析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选课系统资源不够，学生选课时有服务器崩溃的情况。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选课时不能很好的及时更新选课信息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学生不能了解到课程评价，导致选课时的困扰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还存在许多痛点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系统实现目的</a:t>
            </a:r>
            <a:endParaRPr lang="zh-CN" altLang="en-US" sz="4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120" y="2401573"/>
          <a:ext cx="9509760" cy="322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341120" y="391945"/>
            <a:ext cx="9509760" cy="11257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概要</a:t>
            </a:r>
            <a:endParaRPr 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449083" y="2222464"/>
          <a:ext cx="7293833" cy="379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63665"/>
            <a:ext cx="9509760" cy="1003222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一、推广和运营方式</a:t>
            </a:r>
            <a:endParaRPr lang="zh-CN" altLang="en-US" sz="4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120" y="1901952"/>
          <a:ext cx="9509760" cy="41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二、基本功能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901825"/>
            <a:ext cx="9509760" cy="4553585"/>
          </a:xfrm>
        </p:spPr>
        <p:txBody>
          <a:bodyPr>
            <a:normAutofit fontScale="75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FF00"/>
                </a:solidFill>
                <a:cs typeface="微软雅黑" panose="020B0503020204020204" pitchFamily="34" charset="-122"/>
              </a:rPr>
              <a:t>学校管理员</a:t>
            </a:r>
            <a:endParaRPr lang="en-US" altLang="zh-CN" sz="2600" dirty="0">
              <a:solidFill>
                <a:srgbClr val="FFFF00"/>
              </a:solidFill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cs typeface="微软雅黑" panose="020B0503020204020204" pitchFamily="34" charset="-122"/>
              </a:rPr>
              <a:t>提供多种教务系统模板，有良好的</a:t>
            </a:r>
            <a:r>
              <a:rPr lang="en-US" altLang="zh-CN" sz="2400" kern="100" dirty="0">
                <a:cs typeface="微软雅黑" panose="020B0503020204020204" pitchFamily="34" charset="-122"/>
              </a:rPr>
              <a:t>UI</a:t>
            </a:r>
            <a:r>
              <a:rPr lang="zh-CN" altLang="en-US" sz="2400" kern="100" dirty="0">
                <a:cs typeface="微软雅黑" panose="020B0503020204020204" pitchFamily="34" charset="-122"/>
              </a:rPr>
              <a:t>界面，</a:t>
            </a:r>
            <a:r>
              <a:rPr lang="zh-CN" altLang="en-US" sz="2400" kern="100" dirty="0">
                <a:solidFill>
                  <a:schemeClr val="accent2">
                    <a:lumMod val="75000"/>
                  </a:schemeClr>
                </a:solidFill>
                <a:cs typeface="微软雅黑" panose="020B0503020204020204" pitchFamily="34" charset="-122"/>
              </a:rPr>
              <a:t>并提供定制服务</a:t>
            </a:r>
            <a:endParaRPr lang="zh-CN" altLang="en-US" sz="2400" kern="100" dirty="0"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cs typeface="微软雅黑" panose="020B0503020204020204" pitchFamily="34" charset="-122"/>
                <a:sym typeface="+mn-ea"/>
              </a:rPr>
              <a:t>录入功能：能自动录入老师课程信息</a:t>
            </a:r>
            <a:r>
              <a:rPr lang="zh-CN" altLang="en-US" sz="2400" kern="100" dirty="0"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zh-CN" sz="2400" kern="100" dirty="0">
                <a:cs typeface="微软雅黑" panose="020B0503020204020204" pitchFamily="34" charset="-122"/>
                <a:sym typeface="+mn-ea"/>
              </a:rPr>
              <a:t>添加、删除、修改课程</a:t>
            </a:r>
            <a:r>
              <a:rPr lang="zh-CN" altLang="en-US" sz="2400" kern="100" dirty="0"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400" kern="100" dirty="0"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cs typeface="微软雅黑" panose="020B0503020204020204" pitchFamily="34" charset="-122"/>
              </a:rPr>
              <a:t>自动排课功能：能根据老师录入的课程信息（包括课程类型，面向哪些学院，是否是专业课，课程名称，老师，课时数，是否有时间段要求等）推荐排课。</a:t>
            </a:r>
            <a:endParaRPr lang="zh-CN" altLang="zh-CN" sz="2400" kern="100" dirty="0"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cs typeface="微软雅黑" panose="020B0503020204020204" pitchFamily="34" charset="-122"/>
              </a:rPr>
              <a:t>可以设置特殊权限：比如，对某些英才班的学生提供特殊的课程选择。</a:t>
            </a:r>
            <a:endParaRPr lang="zh-CN" altLang="zh-CN" sz="2400" kern="100" dirty="0"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cs typeface="微软雅黑" panose="020B0503020204020204" pitchFamily="34" charset="-122"/>
              </a:rPr>
              <a:t>可以自动进行课程数据分析：比如，该课程选课人数</a:t>
            </a:r>
            <a:r>
              <a:rPr lang="en-US" altLang="zh-CN" sz="2400" kern="100" dirty="0">
                <a:cs typeface="微软雅黑" panose="020B0503020204020204" pitchFamily="34" charset="-122"/>
              </a:rPr>
              <a:t>/</a:t>
            </a:r>
            <a:r>
              <a:rPr lang="zh-CN" altLang="zh-CN" sz="2400" kern="100" dirty="0">
                <a:cs typeface="微软雅黑" panose="020B0503020204020204" pitchFamily="34" charset="-122"/>
              </a:rPr>
              <a:t>总人数的比率。</a:t>
            </a:r>
            <a:endParaRPr lang="zh-CN" altLang="zh-CN" sz="2400" kern="100" dirty="0"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cs typeface="微软雅黑" panose="020B0503020204020204" pitchFamily="34" charset="-122"/>
              </a:rPr>
              <a:t>可以进行维护和管理学生信息。</a:t>
            </a:r>
            <a:endParaRPr lang="zh-CN" altLang="zh-CN" sz="2400" kern="100" dirty="0">
              <a:cs typeface="微软雅黑" panose="020B0503020204020204" pitchFamily="34" charset="-122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solidFill>
                  <a:srgbClr val="00B050"/>
                </a:solidFill>
                <a:cs typeface="微软雅黑" panose="020B0503020204020204" pitchFamily="34" charset="-122"/>
              </a:rPr>
              <a:t>可以向我们申请增加一些特殊的服务。</a:t>
            </a:r>
            <a:endParaRPr lang="zh-CN" altLang="zh-CN" sz="2400" kern="100" dirty="0">
              <a:solidFill>
                <a:srgbClr val="00B050"/>
              </a:solidFill>
              <a:latin typeface="+mn-ea"/>
              <a:ea typeface="宋体" panose="02010600030101010101" pitchFamily="2" charset="-122"/>
              <a:cs typeface="+mn-ea"/>
            </a:endParaRPr>
          </a:p>
          <a:p>
            <a:pPr marL="45720" indent="0">
              <a:buNone/>
            </a:pP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二、基本功能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FF00"/>
                </a:solidFill>
              </a:rPr>
              <a:t>学生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注册、个人信息查询和修改、购买会员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选课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查看课程信息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及时查看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已选选课信息（课表、学分等）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讨论区讨论</a:t>
            </a:r>
            <a:r>
              <a:rPr lang="zh-CN" altLang="en-US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（会员专区）</a:t>
            </a:r>
            <a:endParaRPr lang="zh-CN" altLang="zh-CN" sz="2400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上传和下载</a:t>
            </a:r>
            <a:r>
              <a:rPr lang="zh-CN" altLang="en-US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</a:t>
            </a:r>
            <a:r>
              <a:rPr lang="zh-CN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资料</a:t>
            </a:r>
            <a:endParaRPr lang="zh-CN" altLang="zh-CN" sz="2400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可以进入其他学校的选课系统，但没有选课权限，只能下载相应课程资源</a:t>
            </a:r>
            <a:endParaRPr lang="zh-CN" altLang="zh-CN" sz="2400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zh-CN" altLang="zh-CN" sz="2400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50355"/>
          </a:xfrm>
        </p:spPr>
        <p:txBody>
          <a:bodyPr/>
          <a:lstStyle/>
          <a:p>
            <a:r>
              <a:rPr lang="zh-CN" altLang="en-US" b="1" dirty="0"/>
              <a:t>三、增加板块和安全性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341120" y="1901825"/>
            <a:ext cx="9509760" cy="455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FF00"/>
                </a:solidFill>
                <a:sym typeface="+mn-ea"/>
              </a:rPr>
              <a:t>增加板块</a:t>
            </a:r>
            <a:endParaRPr lang="en-US" altLang="zh-CN" sz="2600" dirty="0">
              <a:solidFill>
                <a:srgbClr val="FFFF00"/>
              </a:solidFill>
              <a:latin typeface="+mn-ea"/>
              <a:cs typeface="+mn-ea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每门课程下增加讨论区，可以进行有偿问答、链接学习资源。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每门课程下可以允许老师上传学习资料，方便学生提前了解学习内容。</a:t>
            </a:r>
            <a:endParaRPr lang="zh-CN" altLang="zh-CN" sz="2400" kern="100" dirty="0">
              <a:latin typeface="+mn-ea"/>
              <a:ea typeface="宋体" panose="02010600030101010101" pitchFamily="2" charset="-122"/>
              <a:cs typeface="+mn-ea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共享各个学校的教学资源。</a:t>
            </a:r>
            <a:endParaRPr lang="zh-CN" altLang="zh-CN" sz="2400" kern="100" dirty="0">
              <a:latin typeface="+mn-ea"/>
              <a:ea typeface="宋体" panose="02010600030101010101" pitchFamily="2" charset="-122"/>
              <a:cs typeface="+mn-ea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zh-CN" altLang="zh-CN" sz="2400" kern="100" dirty="0">
              <a:solidFill>
                <a:srgbClr val="00B050"/>
              </a:solidFill>
              <a:latin typeface="+mn-ea"/>
              <a:ea typeface="宋体" panose="02010600030101010101" pitchFamily="2" charset="-122"/>
              <a:cs typeface="+mn-ea"/>
            </a:endParaRPr>
          </a:p>
          <a:p>
            <a:pPr marL="45720" indent="0">
              <a:buNone/>
            </a:pP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三、增加板块和安全性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安全性问题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考虑到学校要保护学生隐私，所以</a:t>
            </a:r>
            <a:r>
              <a:rPr lang="zh-CN" altLang="en-US" sz="2400" kern="100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zh-CN" sz="2400" kern="100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两个方案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方案一： 统一由我们公司进行管理和保密，由校方和我们签订保密协议。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方案二：由学校自己进行管理。我们提供高质量的服务器，并长期进行维护，由校方向我们注册一个管理账户，我们只能有管理和维护一个学校的总的账号的权限，学生的注册信息由学校服务器进行管理和保密。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0</TotalTime>
  <Words>1096</Words>
  <Application>WPS 演示</Application>
  <PresentationFormat>宽屏</PresentationFormat>
  <Paragraphs>83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Arial Unicode MS</vt:lpstr>
      <vt:lpstr>幼圆</vt:lpstr>
      <vt:lpstr>青色镶边设计 16x9</vt:lpstr>
      <vt:lpstr>选课系统项目展示</vt:lpstr>
      <vt:lpstr>需求分析</vt:lpstr>
      <vt:lpstr>系统实现目的</vt:lpstr>
      <vt:lpstr>概要</vt:lpstr>
      <vt:lpstr>一、推广和运营方式</vt:lpstr>
      <vt:lpstr>二、基本功能</vt:lpstr>
      <vt:lpstr>二、基本功能</vt:lpstr>
      <vt:lpstr>三、增加板块和安全性</vt:lpstr>
      <vt:lpstr>三、增加板块和安全性</vt:lpstr>
      <vt:lpstr>四、盈利目标和预算</vt:lpstr>
      <vt:lpstr>五、开发周期及计划</vt:lpstr>
      <vt:lpstr>六、优势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选课系统项目展示</dc:title>
  <dc:creator>heliuweiruan@outlook.com</dc:creator>
  <cp:lastModifiedBy>追随~草帽</cp:lastModifiedBy>
  <cp:revision>14</cp:revision>
  <dcterms:created xsi:type="dcterms:W3CDTF">2018-05-21T07:28:00Z</dcterms:created>
  <dcterms:modified xsi:type="dcterms:W3CDTF">2018-05-23T01:50:25Z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2052-10.1.0.7346</vt:lpwstr>
  </property>
</Properties>
</file>