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3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22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8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1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0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17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2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0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5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8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0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4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4851E4-4714-43C5-BA62-FDA461BE639B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0BC8-335B-4D30-B356-1D2DCE8A7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54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客户演示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第三组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47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目前的痛点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选课时访问量过大，致使服务器难以响应</a:t>
            </a:r>
            <a:endParaRPr lang="en-US" altLang="zh-CN" dirty="0" smtClean="0"/>
          </a:p>
          <a:p>
            <a:r>
              <a:rPr lang="zh-CN" altLang="en-US" dirty="0" smtClean="0"/>
              <a:t>没有具体的学分统计功能</a:t>
            </a:r>
            <a:endParaRPr lang="en-US" altLang="zh-CN" dirty="0" smtClean="0"/>
          </a:p>
          <a:p>
            <a:r>
              <a:rPr lang="zh-CN" altLang="en-US" dirty="0" smtClean="0"/>
              <a:t>前端存在影响性能的</a:t>
            </a:r>
            <a:r>
              <a:rPr lang="en-US" altLang="zh-CN" dirty="0" smtClean="0"/>
              <a:t>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85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zh-CN" altLang="en-US" dirty="0"/>
              <a:t>后端</a:t>
            </a:r>
            <a:r>
              <a:rPr lang="zh-CN" altLang="en-US" dirty="0" smtClean="0"/>
              <a:t>代码，建设高性能抗压集群</a:t>
            </a:r>
            <a:endParaRPr lang="en-US" altLang="zh-CN" dirty="0" smtClean="0"/>
          </a:p>
          <a:p>
            <a:r>
              <a:rPr lang="zh-CN" altLang="en-US" dirty="0" smtClean="0"/>
              <a:t>执行用户调研，专业设计师设计界面</a:t>
            </a:r>
            <a:endParaRPr lang="en-US" altLang="zh-CN" dirty="0" smtClean="0"/>
          </a:p>
          <a:p>
            <a:r>
              <a:rPr lang="zh-CN" altLang="en-US" dirty="0" smtClean="0"/>
              <a:t>专业前端优化，整合全套解决方案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01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选课信息数据挖掘报告</a:t>
            </a:r>
            <a:endParaRPr lang="en-US" altLang="zh-CN" dirty="0" smtClean="0"/>
          </a:p>
          <a:p>
            <a:r>
              <a:rPr lang="zh-CN" altLang="en-US" dirty="0" smtClean="0"/>
              <a:t>校企联通策略</a:t>
            </a:r>
            <a:endParaRPr lang="en-US" altLang="zh-CN" dirty="0" smtClean="0"/>
          </a:p>
          <a:p>
            <a:r>
              <a:rPr lang="en-US" altLang="zh-CN" dirty="0" smtClean="0"/>
              <a:t>MOOC</a:t>
            </a:r>
            <a:r>
              <a:rPr lang="zh-CN" altLang="en-US" dirty="0" smtClean="0"/>
              <a:t>交换与学分认定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66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关于价格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仅售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万，一年后按每半年支付服务器费用即可</a:t>
            </a:r>
            <a:endParaRPr lang="en-US" altLang="zh-CN" dirty="0" smtClean="0"/>
          </a:p>
          <a:p>
            <a:r>
              <a:rPr lang="zh-CN" altLang="en-US" dirty="0" smtClean="0"/>
              <a:t>提供全套设备和文档，可在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周内上线</a:t>
            </a:r>
            <a:endParaRPr lang="en-US" altLang="zh-CN" dirty="0" smtClean="0"/>
          </a:p>
          <a:p>
            <a:r>
              <a:rPr lang="zh-CN" altLang="en-US" dirty="0" smtClean="0"/>
              <a:t>可进行协商，以便更多的功能定制</a:t>
            </a:r>
            <a:endParaRPr lang="en-US" altLang="zh-CN" dirty="0" smtClean="0"/>
          </a:p>
          <a:p>
            <a:r>
              <a:rPr lang="zh-CN" altLang="en-US" dirty="0" smtClean="0"/>
              <a:t>售后问题全包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21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702" y="26760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 smtClean="0"/>
              <a:t>谢谢！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01194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119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</vt:lpstr>
      <vt:lpstr>客户演示</vt:lpstr>
      <vt:lpstr>目前的痛点</vt:lpstr>
      <vt:lpstr>我们的优化</vt:lpstr>
      <vt:lpstr>额外的特性</vt:lpstr>
      <vt:lpstr>关于价格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客户演示</dc:title>
  <dc:creator>Windows 用户</dc:creator>
  <cp:lastModifiedBy>Windows 用户</cp:lastModifiedBy>
  <cp:revision>4</cp:revision>
  <dcterms:created xsi:type="dcterms:W3CDTF">2018-05-22T04:00:46Z</dcterms:created>
  <dcterms:modified xsi:type="dcterms:W3CDTF">2018-05-22T04:20:36Z</dcterms:modified>
</cp:coreProperties>
</file>