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9"/>
  </p:notesMasterIdLst>
  <p:sldIdLst>
    <p:sldId id="257" r:id="rId3"/>
    <p:sldId id="265" r:id="rId4"/>
    <p:sldId id="267" r:id="rId5"/>
    <p:sldId id="268" r:id="rId6"/>
    <p:sldId id="270" r:id="rId7"/>
    <p:sldId id="26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3E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50" autoAdjust="0"/>
    <p:restoredTop sz="94620" autoAdjust="0"/>
  </p:normalViewPr>
  <p:slideViewPr>
    <p:cSldViewPr snapToGrid="0">
      <p:cViewPr varScale="1">
        <p:scale>
          <a:sx n="108" d="100"/>
          <a:sy n="108" d="100"/>
        </p:scale>
        <p:origin x="7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836B24-B350-49E3-BD54-9159176ADF23}" type="datetimeFigureOut">
              <a:rPr lang="en-US" smtClean="0"/>
              <a:t>9/10/2021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DBDA77-B16D-46B4-88D5-12DE18E240BE}" type="slidenum">
              <a:rPr lang="en-US" smtClean="0"/>
              <a:t>‹#›</a:t>
            </a:fld>
            <a:endParaRPr lang="en-US"/>
          </a:p>
        </p:txBody>
      </p:sp>
    </p:spTree>
    <p:extLst>
      <p:ext uri="{BB962C8B-B14F-4D97-AF65-F5344CB8AC3E}">
        <p14:creationId xmlns:p14="http://schemas.microsoft.com/office/powerpoint/2010/main" val="1699171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DBDA77-B16D-46B4-88D5-12DE18E240BE}" type="slidenum">
              <a:rPr lang="en-US" smtClean="0"/>
              <a:t>6</a:t>
            </a:fld>
            <a:endParaRPr lang="en-US"/>
          </a:p>
        </p:txBody>
      </p:sp>
    </p:spTree>
    <p:extLst>
      <p:ext uri="{BB962C8B-B14F-4D97-AF65-F5344CB8AC3E}">
        <p14:creationId xmlns:p14="http://schemas.microsoft.com/office/powerpoint/2010/main" val="4090660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4B6B7-BED5-442B-8CAD-2DC677DE5C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8C1E74-DA57-4E22-ACB8-35613BD51D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589294-E3AC-434E-8024-234FE1C48DF5}"/>
              </a:ext>
            </a:extLst>
          </p:cNvPr>
          <p:cNvSpPr>
            <a:spLocks noGrp="1"/>
          </p:cNvSpPr>
          <p:nvPr>
            <p:ph type="dt" sz="half" idx="10"/>
          </p:nvPr>
        </p:nvSpPr>
        <p:spPr/>
        <p:txBody>
          <a:bodyPr/>
          <a:lstStyle/>
          <a:p>
            <a:fld id="{5194728F-A2B2-4E66-A937-05C5F2B01C13}" type="datetimeFigureOut">
              <a:rPr lang="en-US" smtClean="0"/>
              <a:t>9/10/2021</a:t>
            </a:fld>
            <a:endParaRPr lang="en-US"/>
          </a:p>
        </p:txBody>
      </p:sp>
      <p:sp>
        <p:nvSpPr>
          <p:cNvPr id="5" name="Footer Placeholder 4">
            <a:extLst>
              <a:ext uri="{FF2B5EF4-FFF2-40B4-BE49-F238E27FC236}">
                <a16:creationId xmlns:a16="http://schemas.microsoft.com/office/drawing/2014/main" id="{DDA914C4-C116-4E31-AF38-9AB1333D19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AB53EC-618B-4C24-8245-C11B097D8DE6}"/>
              </a:ext>
            </a:extLst>
          </p:cNvPr>
          <p:cNvSpPr>
            <a:spLocks noGrp="1"/>
          </p:cNvSpPr>
          <p:nvPr>
            <p:ph type="sldNum" sz="quarter" idx="12"/>
          </p:nvPr>
        </p:nvSpPr>
        <p:spPr/>
        <p:txBody>
          <a:bodyPr/>
          <a:lstStyle/>
          <a:p>
            <a:fld id="{8FD87EF3-908F-48E2-9594-5CB88A37D386}" type="slidenum">
              <a:rPr lang="en-US" smtClean="0"/>
              <a:t>‹#›</a:t>
            </a:fld>
            <a:endParaRPr lang="en-US"/>
          </a:p>
        </p:txBody>
      </p:sp>
    </p:spTree>
    <p:extLst>
      <p:ext uri="{BB962C8B-B14F-4D97-AF65-F5344CB8AC3E}">
        <p14:creationId xmlns:p14="http://schemas.microsoft.com/office/powerpoint/2010/main" val="371676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A6A7D-67B7-4C97-ACEB-F41F12DD58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31B889-A014-40C0-87D9-D104DAC797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FEFD28-E2AA-4047-ACC6-5A2133D1B245}"/>
              </a:ext>
            </a:extLst>
          </p:cNvPr>
          <p:cNvSpPr>
            <a:spLocks noGrp="1"/>
          </p:cNvSpPr>
          <p:nvPr>
            <p:ph type="dt" sz="half" idx="10"/>
          </p:nvPr>
        </p:nvSpPr>
        <p:spPr/>
        <p:txBody>
          <a:bodyPr/>
          <a:lstStyle/>
          <a:p>
            <a:fld id="{5194728F-A2B2-4E66-A937-05C5F2B01C13}" type="datetimeFigureOut">
              <a:rPr lang="en-US" smtClean="0"/>
              <a:t>9/10/2021</a:t>
            </a:fld>
            <a:endParaRPr lang="en-US"/>
          </a:p>
        </p:txBody>
      </p:sp>
      <p:sp>
        <p:nvSpPr>
          <p:cNvPr id="5" name="Footer Placeholder 4">
            <a:extLst>
              <a:ext uri="{FF2B5EF4-FFF2-40B4-BE49-F238E27FC236}">
                <a16:creationId xmlns:a16="http://schemas.microsoft.com/office/drawing/2014/main" id="{87F278B4-0BFB-45C7-A62F-5DB6A6447E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1EBDA-EF01-4C32-B4D2-F5630AAE05AC}"/>
              </a:ext>
            </a:extLst>
          </p:cNvPr>
          <p:cNvSpPr>
            <a:spLocks noGrp="1"/>
          </p:cNvSpPr>
          <p:nvPr>
            <p:ph type="sldNum" sz="quarter" idx="12"/>
          </p:nvPr>
        </p:nvSpPr>
        <p:spPr/>
        <p:txBody>
          <a:bodyPr/>
          <a:lstStyle/>
          <a:p>
            <a:fld id="{8FD87EF3-908F-48E2-9594-5CB88A37D386}" type="slidenum">
              <a:rPr lang="en-US" smtClean="0"/>
              <a:t>‹#›</a:t>
            </a:fld>
            <a:endParaRPr lang="en-US"/>
          </a:p>
        </p:txBody>
      </p:sp>
    </p:spTree>
    <p:extLst>
      <p:ext uri="{BB962C8B-B14F-4D97-AF65-F5344CB8AC3E}">
        <p14:creationId xmlns:p14="http://schemas.microsoft.com/office/powerpoint/2010/main" val="2239064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6B8E0A-772C-4C55-8C7B-9D90787E37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1600F3-259D-41C6-8518-6DB0F80245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AF5186-4BFC-4EE1-86F9-1DC6DB16A41D}"/>
              </a:ext>
            </a:extLst>
          </p:cNvPr>
          <p:cNvSpPr>
            <a:spLocks noGrp="1"/>
          </p:cNvSpPr>
          <p:nvPr>
            <p:ph type="dt" sz="half" idx="10"/>
          </p:nvPr>
        </p:nvSpPr>
        <p:spPr/>
        <p:txBody>
          <a:bodyPr/>
          <a:lstStyle/>
          <a:p>
            <a:fld id="{5194728F-A2B2-4E66-A937-05C5F2B01C13}" type="datetimeFigureOut">
              <a:rPr lang="en-US" smtClean="0"/>
              <a:t>9/10/2021</a:t>
            </a:fld>
            <a:endParaRPr lang="en-US"/>
          </a:p>
        </p:txBody>
      </p:sp>
      <p:sp>
        <p:nvSpPr>
          <p:cNvPr id="5" name="Footer Placeholder 4">
            <a:extLst>
              <a:ext uri="{FF2B5EF4-FFF2-40B4-BE49-F238E27FC236}">
                <a16:creationId xmlns:a16="http://schemas.microsoft.com/office/drawing/2014/main" id="{94D54EAC-1720-46F4-AA97-641B35C77C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1E9050-E48F-4268-8337-AB19E62656F9}"/>
              </a:ext>
            </a:extLst>
          </p:cNvPr>
          <p:cNvSpPr>
            <a:spLocks noGrp="1"/>
          </p:cNvSpPr>
          <p:nvPr>
            <p:ph type="sldNum" sz="quarter" idx="12"/>
          </p:nvPr>
        </p:nvSpPr>
        <p:spPr/>
        <p:txBody>
          <a:bodyPr/>
          <a:lstStyle/>
          <a:p>
            <a:fld id="{8FD87EF3-908F-48E2-9594-5CB88A37D386}" type="slidenum">
              <a:rPr lang="en-US" smtClean="0"/>
              <a:t>‹#›</a:t>
            </a:fld>
            <a:endParaRPr lang="en-US"/>
          </a:p>
        </p:txBody>
      </p:sp>
    </p:spTree>
    <p:extLst>
      <p:ext uri="{BB962C8B-B14F-4D97-AF65-F5344CB8AC3E}">
        <p14:creationId xmlns:p14="http://schemas.microsoft.com/office/powerpoint/2010/main" val="1203835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7533D3-BE51-42F5-902A-B3A5B59DEB2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B21C2F-F3A7-402A-98AE-A6850F76765B}"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9/10/2021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C0FC0128-A62B-41F7-B492-C8F66F22D41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B94776FD-66E6-419E-8044-D5A08DFC6E6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51E98B-9A48-4196-B481-B052C3453D7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5559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FEAB4-271D-4029-9730-29E688D841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EA8FFF-4C94-4F87-93DC-61D46F4B30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DAACF8-4056-4043-BBE2-86E82019E065}"/>
              </a:ext>
            </a:extLst>
          </p:cNvPr>
          <p:cNvSpPr>
            <a:spLocks noGrp="1"/>
          </p:cNvSpPr>
          <p:nvPr>
            <p:ph type="dt" sz="half" idx="10"/>
          </p:nvPr>
        </p:nvSpPr>
        <p:spPr/>
        <p:txBody>
          <a:bodyPr/>
          <a:lstStyle/>
          <a:p>
            <a:fld id="{5194728F-A2B2-4E66-A937-05C5F2B01C13}" type="datetimeFigureOut">
              <a:rPr lang="en-US" smtClean="0"/>
              <a:t>9/10/2021</a:t>
            </a:fld>
            <a:endParaRPr lang="en-US"/>
          </a:p>
        </p:txBody>
      </p:sp>
      <p:sp>
        <p:nvSpPr>
          <p:cNvPr id="5" name="Footer Placeholder 4">
            <a:extLst>
              <a:ext uri="{FF2B5EF4-FFF2-40B4-BE49-F238E27FC236}">
                <a16:creationId xmlns:a16="http://schemas.microsoft.com/office/drawing/2014/main" id="{109764C4-B68E-4845-B757-5CE9AF8226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EE7673-EB44-4E30-AF9E-F28814D92238}"/>
              </a:ext>
            </a:extLst>
          </p:cNvPr>
          <p:cNvSpPr>
            <a:spLocks noGrp="1"/>
          </p:cNvSpPr>
          <p:nvPr>
            <p:ph type="sldNum" sz="quarter" idx="12"/>
          </p:nvPr>
        </p:nvSpPr>
        <p:spPr/>
        <p:txBody>
          <a:bodyPr/>
          <a:lstStyle/>
          <a:p>
            <a:fld id="{8FD87EF3-908F-48E2-9594-5CB88A37D386}" type="slidenum">
              <a:rPr lang="en-US" smtClean="0"/>
              <a:t>‹#›</a:t>
            </a:fld>
            <a:endParaRPr lang="en-US"/>
          </a:p>
        </p:txBody>
      </p:sp>
    </p:spTree>
    <p:extLst>
      <p:ext uri="{BB962C8B-B14F-4D97-AF65-F5344CB8AC3E}">
        <p14:creationId xmlns:p14="http://schemas.microsoft.com/office/powerpoint/2010/main" val="4218542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8C91E-75B8-41B6-B90A-C8AB94E1B2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E343D2-88DA-4D67-83F3-09C0C6D39E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BA869F-725D-440D-A5E3-42A57EB3F05A}"/>
              </a:ext>
            </a:extLst>
          </p:cNvPr>
          <p:cNvSpPr>
            <a:spLocks noGrp="1"/>
          </p:cNvSpPr>
          <p:nvPr>
            <p:ph type="dt" sz="half" idx="10"/>
          </p:nvPr>
        </p:nvSpPr>
        <p:spPr/>
        <p:txBody>
          <a:bodyPr/>
          <a:lstStyle/>
          <a:p>
            <a:fld id="{5194728F-A2B2-4E66-A937-05C5F2B01C13}" type="datetimeFigureOut">
              <a:rPr lang="en-US" smtClean="0"/>
              <a:t>9/10/2021</a:t>
            </a:fld>
            <a:endParaRPr lang="en-US"/>
          </a:p>
        </p:txBody>
      </p:sp>
      <p:sp>
        <p:nvSpPr>
          <p:cNvPr id="5" name="Footer Placeholder 4">
            <a:extLst>
              <a:ext uri="{FF2B5EF4-FFF2-40B4-BE49-F238E27FC236}">
                <a16:creationId xmlns:a16="http://schemas.microsoft.com/office/drawing/2014/main" id="{58EF6EAD-CE16-4DA6-96F1-BF4C9916CF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A5E80E-D75B-4D8D-A6E5-AC6CCF509AF7}"/>
              </a:ext>
            </a:extLst>
          </p:cNvPr>
          <p:cNvSpPr>
            <a:spLocks noGrp="1"/>
          </p:cNvSpPr>
          <p:nvPr>
            <p:ph type="sldNum" sz="quarter" idx="12"/>
          </p:nvPr>
        </p:nvSpPr>
        <p:spPr/>
        <p:txBody>
          <a:bodyPr/>
          <a:lstStyle/>
          <a:p>
            <a:fld id="{8FD87EF3-908F-48E2-9594-5CB88A37D386}" type="slidenum">
              <a:rPr lang="en-US" smtClean="0"/>
              <a:t>‹#›</a:t>
            </a:fld>
            <a:endParaRPr lang="en-US"/>
          </a:p>
        </p:txBody>
      </p:sp>
    </p:spTree>
    <p:extLst>
      <p:ext uri="{BB962C8B-B14F-4D97-AF65-F5344CB8AC3E}">
        <p14:creationId xmlns:p14="http://schemas.microsoft.com/office/powerpoint/2010/main" val="3004674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ADD64-77D5-4578-BC9B-41534E3375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B1D483-4330-404A-A5BF-9CE6D7F8E4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5CE94A-8D11-4E89-BC99-1C6459D048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D65AB5-CF4B-4486-B436-EAB135A58FB4}"/>
              </a:ext>
            </a:extLst>
          </p:cNvPr>
          <p:cNvSpPr>
            <a:spLocks noGrp="1"/>
          </p:cNvSpPr>
          <p:nvPr>
            <p:ph type="dt" sz="half" idx="10"/>
          </p:nvPr>
        </p:nvSpPr>
        <p:spPr/>
        <p:txBody>
          <a:bodyPr/>
          <a:lstStyle/>
          <a:p>
            <a:fld id="{5194728F-A2B2-4E66-A937-05C5F2B01C13}" type="datetimeFigureOut">
              <a:rPr lang="en-US" smtClean="0"/>
              <a:t>9/10/2021</a:t>
            </a:fld>
            <a:endParaRPr lang="en-US"/>
          </a:p>
        </p:txBody>
      </p:sp>
      <p:sp>
        <p:nvSpPr>
          <p:cNvPr id="6" name="Footer Placeholder 5">
            <a:extLst>
              <a:ext uri="{FF2B5EF4-FFF2-40B4-BE49-F238E27FC236}">
                <a16:creationId xmlns:a16="http://schemas.microsoft.com/office/drawing/2014/main" id="{2B3B536A-1152-4616-AE94-34B4123207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B4A0F2-9D4D-4A32-80BF-73D111227FC1}"/>
              </a:ext>
            </a:extLst>
          </p:cNvPr>
          <p:cNvSpPr>
            <a:spLocks noGrp="1"/>
          </p:cNvSpPr>
          <p:nvPr>
            <p:ph type="sldNum" sz="quarter" idx="12"/>
          </p:nvPr>
        </p:nvSpPr>
        <p:spPr/>
        <p:txBody>
          <a:bodyPr/>
          <a:lstStyle/>
          <a:p>
            <a:fld id="{8FD87EF3-908F-48E2-9594-5CB88A37D386}" type="slidenum">
              <a:rPr lang="en-US" smtClean="0"/>
              <a:t>‹#›</a:t>
            </a:fld>
            <a:endParaRPr lang="en-US"/>
          </a:p>
        </p:txBody>
      </p:sp>
    </p:spTree>
    <p:extLst>
      <p:ext uri="{BB962C8B-B14F-4D97-AF65-F5344CB8AC3E}">
        <p14:creationId xmlns:p14="http://schemas.microsoft.com/office/powerpoint/2010/main" val="1891231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BA88B-8C26-4352-AD25-44843BE90A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85D5AB-C848-4A76-BA87-644944C4B1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CBAE88-F456-4FCE-88D6-D4D54D02A0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5E8D41-48FB-40DC-9534-2B2D87ECED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B6B2CA-7C32-40A4-9817-6897B29353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F3E433-D9D2-401C-99EC-626B3930EF50}"/>
              </a:ext>
            </a:extLst>
          </p:cNvPr>
          <p:cNvSpPr>
            <a:spLocks noGrp="1"/>
          </p:cNvSpPr>
          <p:nvPr>
            <p:ph type="dt" sz="half" idx="10"/>
          </p:nvPr>
        </p:nvSpPr>
        <p:spPr/>
        <p:txBody>
          <a:bodyPr/>
          <a:lstStyle/>
          <a:p>
            <a:fld id="{5194728F-A2B2-4E66-A937-05C5F2B01C13}" type="datetimeFigureOut">
              <a:rPr lang="en-US" smtClean="0"/>
              <a:t>9/10/2021</a:t>
            </a:fld>
            <a:endParaRPr lang="en-US"/>
          </a:p>
        </p:txBody>
      </p:sp>
      <p:sp>
        <p:nvSpPr>
          <p:cNvPr id="8" name="Footer Placeholder 7">
            <a:extLst>
              <a:ext uri="{FF2B5EF4-FFF2-40B4-BE49-F238E27FC236}">
                <a16:creationId xmlns:a16="http://schemas.microsoft.com/office/drawing/2014/main" id="{D68E89EB-C5CA-4DBF-8EA8-11C884FBF9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215495-C6DA-4F88-AC50-A9EAFDCDBAC5}"/>
              </a:ext>
            </a:extLst>
          </p:cNvPr>
          <p:cNvSpPr>
            <a:spLocks noGrp="1"/>
          </p:cNvSpPr>
          <p:nvPr>
            <p:ph type="sldNum" sz="quarter" idx="12"/>
          </p:nvPr>
        </p:nvSpPr>
        <p:spPr/>
        <p:txBody>
          <a:bodyPr/>
          <a:lstStyle/>
          <a:p>
            <a:fld id="{8FD87EF3-908F-48E2-9594-5CB88A37D386}" type="slidenum">
              <a:rPr lang="en-US" smtClean="0"/>
              <a:t>‹#›</a:t>
            </a:fld>
            <a:endParaRPr lang="en-US"/>
          </a:p>
        </p:txBody>
      </p:sp>
    </p:spTree>
    <p:extLst>
      <p:ext uri="{BB962C8B-B14F-4D97-AF65-F5344CB8AC3E}">
        <p14:creationId xmlns:p14="http://schemas.microsoft.com/office/powerpoint/2010/main" val="768258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27195-148F-489D-BCE4-ADE7E9F87B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5E96F2-6191-4D3C-A6AE-7A0953F6E9A1}"/>
              </a:ext>
            </a:extLst>
          </p:cNvPr>
          <p:cNvSpPr>
            <a:spLocks noGrp="1"/>
          </p:cNvSpPr>
          <p:nvPr>
            <p:ph type="dt" sz="half" idx="10"/>
          </p:nvPr>
        </p:nvSpPr>
        <p:spPr/>
        <p:txBody>
          <a:bodyPr/>
          <a:lstStyle/>
          <a:p>
            <a:fld id="{5194728F-A2B2-4E66-A937-05C5F2B01C13}" type="datetimeFigureOut">
              <a:rPr lang="en-US" smtClean="0"/>
              <a:t>9/10/2021</a:t>
            </a:fld>
            <a:endParaRPr lang="en-US"/>
          </a:p>
        </p:txBody>
      </p:sp>
      <p:sp>
        <p:nvSpPr>
          <p:cNvPr id="4" name="Footer Placeholder 3">
            <a:extLst>
              <a:ext uri="{FF2B5EF4-FFF2-40B4-BE49-F238E27FC236}">
                <a16:creationId xmlns:a16="http://schemas.microsoft.com/office/drawing/2014/main" id="{8277F31F-AAEC-4D0B-9F5E-EBF6727817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B48062-D54D-4B3A-A3C6-017551481E27}"/>
              </a:ext>
            </a:extLst>
          </p:cNvPr>
          <p:cNvSpPr>
            <a:spLocks noGrp="1"/>
          </p:cNvSpPr>
          <p:nvPr>
            <p:ph type="sldNum" sz="quarter" idx="12"/>
          </p:nvPr>
        </p:nvSpPr>
        <p:spPr/>
        <p:txBody>
          <a:bodyPr/>
          <a:lstStyle/>
          <a:p>
            <a:fld id="{8FD87EF3-908F-48E2-9594-5CB88A37D386}" type="slidenum">
              <a:rPr lang="en-US" smtClean="0"/>
              <a:t>‹#›</a:t>
            </a:fld>
            <a:endParaRPr lang="en-US"/>
          </a:p>
        </p:txBody>
      </p:sp>
    </p:spTree>
    <p:extLst>
      <p:ext uri="{BB962C8B-B14F-4D97-AF65-F5344CB8AC3E}">
        <p14:creationId xmlns:p14="http://schemas.microsoft.com/office/powerpoint/2010/main" val="3345935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BDF2B8-730F-47A4-AE50-5D2C243BE508}"/>
              </a:ext>
            </a:extLst>
          </p:cNvPr>
          <p:cNvSpPr>
            <a:spLocks noGrp="1"/>
          </p:cNvSpPr>
          <p:nvPr>
            <p:ph type="dt" sz="half" idx="10"/>
          </p:nvPr>
        </p:nvSpPr>
        <p:spPr/>
        <p:txBody>
          <a:bodyPr/>
          <a:lstStyle/>
          <a:p>
            <a:fld id="{5194728F-A2B2-4E66-A937-05C5F2B01C13}" type="datetimeFigureOut">
              <a:rPr lang="en-US" smtClean="0"/>
              <a:t>9/10/2021</a:t>
            </a:fld>
            <a:endParaRPr lang="en-US"/>
          </a:p>
        </p:txBody>
      </p:sp>
      <p:sp>
        <p:nvSpPr>
          <p:cNvPr id="3" name="Footer Placeholder 2">
            <a:extLst>
              <a:ext uri="{FF2B5EF4-FFF2-40B4-BE49-F238E27FC236}">
                <a16:creationId xmlns:a16="http://schemas.microsoft.com/office/drawing/2014/main" id="{50616DCF-9420-4BBF-8E58-9A72A9F332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6CC3D1-E02E-4756-8464-7D4177BFA503}"/>
              </a:ext>
            </a:extLst>
          </p:cNvPr>
          <p:cNvSpPr>
            <a:spLocks noGrp="1"/>
          </p:cNvSpPr>
          <p:nvPr>
            <p:ph type="sldNum" sz="quarter" idx="12"/>
          </p:nvPr>
        </p:nvSpPr>
        <p:spPr/>
        <p:txBody>
          <a:bodyPr/>
          <a:lstStyle/>
          <a:p>
            <a:fld id="{8FD87EF3-908F-48E2-9594-5CB88A37D386}" type="slidenum">
              <a:rPr lang="en-US" smtClean="0"/>
              <a:t>‹#›</a:t>
            </a:fld>
            <a:endParaRPr lang="en-US"/>
          </a:p>
        </p:txBody>
      </p:sp>
    </p:spTree>
    <p:extLst>
      <p:ext uri="{BB962C8B-B14F-4D97-AF65-F5344CB8AC3E}">
        <p14:creationId xmlns:p14="http://schemas.microsoft.com/office/powerpoint/2010/main" val="2277874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409FB-D979-4149-A4EF-1C75D49B9A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4F5964-1395-46AB-9CC7-2498B1618B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267F3A-AB16-4724-A533-5070B08948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7A3D69-28E8-4D30-9AE1-9D9D3AF0FA1D}"/>
              </a:ext>
            </a:extLst>
          </p:cNvPr>
          <p:cNvSpPr>
            <a:spLocks noGrp="1"/>
          </p:cNvSpPr>
          <p:nvPr>
            <p:ph type="dt" sz="half" idx="10"/>
          </p:nvPr>
        </p:nvSpPr>
        <p:spPr/>
        <p:txBody>
          <a:bodyPr/>
          <a:lstStyle/>
          <a:p>
            <a:fld id="{5194728F-A2B2-4E66-A937-05C5F2B01C13}" type="datetimeFigureOut">
              <a:rPr lang="en-US" smtClean="0"/>
              <a:t>9/10/2021</a:t>
            </a:fld>
            <a:endParaRPr lang="en-US"/>
          </a:p>
        </p:txBody>
      </p:sp>
      <p:sp>
        <p:nvSpPr>
          <p:cNvPr id="6" name="Footer Placeholder 5">
            <a:extLst>
              <a:ext uri="{FF2B5EF4-FFF2-40B4-BE49-F238E27FC236}">
                <a16:creationId xmlns:a16="http://schemas.microsoft.com/office/drawing/2014/main" id="{7197DD35-091F-49E4-A9E0-972419BF49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23A12-CDAD-4C7C-9997-8879928ED9C1}"/>
              </a:ext>
            </a:extLst>
          </p:cNvPr>
          <p:cNvSpPr>
            <a:spLocks noGrp="1"/>
          </p:cNvSpPr>
          <p:nvPr>
            <p:ph type="sldNum" sz="quarter" idx="12"/>
          </p:nvPr>
        </p:nvSpPr>
        <p:spPr/>
        <p:txBody>
          <a:bodyPr/>
          <a:lstStyle/>
          <a:p>
            <a:fld id="{8FD87EF3-908F-48E2-9594-5CB88A37D386}" type="slidenum">
              <a:rPr lang="en-US" smtClean="0"/>
              <a:t>‹#›</a:t>
            </a:fld>
            <a:endParaRPr lang="en-US"/>
          </a:p>
        </p:txBody>
      </p:sp>
    </p:spTree>
    <p:extLst>
      <p:ext uri="{BB962C8B-B14F-4D97-AF65-F5344CB8AC3E}">
        <p14:creationId xmlns:p14="http://schemas.microsoft.com/office/powerpoint/2010/main" val="3702609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77AF8-E2F5-47C5-AFDC-3E1C021065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F65B8D-D9DC-44A9-9E22-431CFC1ACF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BC95A6-D0F1-4F6A-A458-D533EA706B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D76D2D-1CDE-4E40-A2EC-E40D08DB44C0}"/>
              </a:ext>
            </a:extLst>
          </p:cNvPr>
          <p:cNvSpPr>
            <a:spLocks noGrp="1"/>
          </p:cNvSpPr>
          <p:nvPr>
            <p:ph type="dt" sz="half" idx="10"/>
          </p:nvPr>
        </p:nvSpPr>
        <p:spPr/>
        <p:txBody>
          <a:bodyPr/>
          <a:lstStyle/>
          <a:p>
            <a:fld id="{5194728F-A2B2-4E66-A937-05C5F2B01C13}" type="datetimeFigureOut">
              <a:rPr lang="en-US" smtClean="0"/>
              <a:t>9/10/2021</a:t>
            </a:fld>
            <a:endParaRPr lang="en-US"/>
          </a:p>
        </p:txBody>
      </p:sp>
      <p:sp>
        <p:nvSpPr>
          <p:cNvPr id="6" name="Footer Placeholder 5">
            <a:extLst>
              <a:ext uri="{FF2B5EF4-FFF2-40B4-BE49-F238E27FC236}">
                <a16:creationId xmlns:a16="http://schemas.microsoft.com/office/drawing/2014/main" id="{875DF0A4-1545-45BE-8A00-406B2B5CCE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36C776-AEA0-49A7-AFBC-B1A173F683F5}"/>
              </a:ext>
            </a:extLst>
          </p:cNvPr>
          <p:cNvSpPr>
            <a:spLocks noGrp="1"/>
          </p:cNvSpPr>
          <p:nvPr>
            <p:ph type="sldNum" sz="quarter" idx="12"/>
          </p:nvPr>
        </p:nvSpPr>
        <p:spPr/>
        <p:txBody>
          <a:bodyPr/>
          <a:lstStyle/>
          <a:p>
            <a:fld id="{8FD87EF3-908F-48E2-9594-5CB88A37D386}" type="slidenum">
              <a:rPr lang="en-US" smtClean="0"/>
              <a:t>‹#›</a:t>
            </a:fld>
            <a:endParaRPr lang="en-US"/>
          </a:p>
        </p:txBody>
      </p:sp>
    </p:spTree>
    <p:extLst>
      <p:ext uri="{BB962C8B-B14F-4D97-AF65-F5344CB8AC3E}">
        <p14:creationId xmlns:p14="http://schemas.microsoft.com/office/powerpoint/2010/main" val="2039073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E3530B-D023-4005-8A8D-F561611E52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06FA3F-B196-46BA-BD79-FDE28DA3AB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94681C-D119-4B91-9223-CA5BD7DF76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94728F-A2B2-4E66-A937-05C5F2B01C13}" type="datetimeFigureOut">
              <a:rPr lang="en-US" smtClean="0"/>
              <a:t>9/10/2021</a:t>
            </a:fld>
            <a:endParaRPr lang="en-US"/>
          </a:p>
        </p:txBody>
      </p:sp>
      <p:sp>
        <p:nvSpPr>
          <p:cNvPr id="5" name="Footer Placeholder 4">
            <a:extLst>
              <a:ext uri="{FF2B5EF4-FFF2-40B4-BE49-F238E27FC236}">
                <a16:creationId xmlns:a16="http://schemas.microsoft.com/office/drawing/2014/main" id="{96AC8168-A914-4217-92BF-83188058CC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1EF3A4-D9B7-4B58-BAC0-90D62A3CE1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D87EF3-908F-48E2-9594-5CB88A37D386}" type="slidenum">
              <a:rPr lang="en-US" smtClean="0"/>
              <a:t>‹#›</a:t>
            </a:fld>
            <a:endParaRPr lang="en-US"/>
          </a:p>
        </p:txBody>
      </p:sp>
    </p:spTree>
    <p:extLst>
      <p:ext uri="{BB962C8B-B14F-4D97-AF65-F5344CB8AC3E}">
        <p14:creationId xmlns:p14="http://schemas.microsoft.com/office/powerpoint/2010/main" val="2274397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067E4C-5937-4B02-824B-02EC6273E2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CA2A16-0A28-4090-974B-B4BE1C84FE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D4BDA2-8DE2-4222-ADFA-3CECF408AA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B21C2F-F3A7-402A-98AE-A6850F76765B}" type="datetimeFigureOut">
              <a:rPr lang="en-US" smtClean="0"/>
              <a:t>9/10/2021</a:t>
            </a:fld>
            <a:endParaRPr lang="en-US"/>
          </a:p>
        </p:txBody>
      </p:sp>
      <p:sp>
        <p:nvSpPr>
          <p:cNvPr id="5" name="Footer Placeholder 4">
            <a:extLst>
              <a:ext uri="{FF2B5EF4-FFF2-40B4-BE49-F238E27FC236}">
                <a16:creationId xmlns:a16="http://schemas.microsoft.com/office/drawing/2014/main" id="{D54DC4F7-A77B-4DA7-8947-FD5DD9F3DE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618080-4352-4784-B24E-C7B0507123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51E98B-9A48-4196-B481-B052C3453D7C}" type="slidenum">
              <a:rPr lang="en-US" smtClean="0"/>
              <a:t>‹#›</a:t>
            </a:fld>
            <a:endParaRPr lang="en-US"/>
          </a:p>
        </p:txBody>
      </p:sp>
    </p:spTree>
    <p:extLst>
      <p:ext uri="{BB962C8B-B14F-4D97-AF65-F5344CB8AC3E}">
        <p14:creationId xmlns:p14="http://schemas.microsoft.com/office/powerpoint/2010/main" val="539207107"/>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kaggle.com/fedesoriano/stroke-prediction-dataset/cod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812877" y="3152379"/>
            <a:ext cx="2711000" cy="635000"/>
          </a:xfrm>
          <a:prstGeom prst="rect">
            <a:avLst/>
          </a:prstGeom>
          <a:solidFill>
            <a:srgbClr val="DC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14" name="TextBox 13"/>
          <p:cNvSpPr txBox="1"/>
          <p:nvPr/>
        </p:nvSpPr>
        <p:spPr>
          <a:xfrm>
            <a:off x="4509732" y="3099294"/>
            <a:ext cx="1317285" cy="707886"/>
          </a:xfrm>
          <a:prstGeom prst="rect">
            <a:avLst/>
          </a:prstGeom>
          <a:noFill/>
        </p:spPr>
        <p:txBody>
          <a:bodyPr wrap="square" rtlCol="0">
            <a:spAutoFit/>
          </a:bodyPr>
          <a:lstStyle/>
          <a:p>
            <a:pPr algn="ctr"/>
            <a:r>
              <a:rPr lang="en-US" sz="4000" b="1" spc="-417" dirty="0">
                <a:solidFill>
                  <a:srgbClr val="130F17"/>
                </a:solidFill>
                <a:latin typeface="Gotham Light" pitchFamily="50" charset="0"/>
              </a:rPr>
              <a:t>Project</a:t>
            </a:r>
          </a:p>
        </p:txBody>
      </p:sp>
      <p:sp>
        <p:nvSpPr>
          <p:cNvPr id="20" name="Rectangle 19"/>
          <p:cNvSpPr/>
          <p:nvPr/>
        </p:nvSpPr>
        <p:spPr>
          <a:xfrm>
            <a:off x="6523877" y="0"/>
            <a:ext cx="5668123" cy="6858000"/>
          </a:xfrm>
          <a:prstGeom prst="rect">
            <a:avLst/>
          </a:prstGeom>
          <a:solidFill>
            <a:srgbClr val="343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23" name="Rectangle 22"/>
          <p:cNvSpPr/>
          <p:nvPr/>
        </p:nvSpPr>
        <p:spPr>
          <a:xfrm rot="16200000">
            <a:off x="5141307" y="1687144"/>
            <a:ext cx="54137" cy="2710998"/>
          </a:xfrm>
          <a:prstGeom prst="rect">
            <a:avLst/>
          </a:prstGeom>
          <a:solidFill>
            <a:srgbClr val="DC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24" name="Rectangle 23"/>
          <p:cNvSpPr/>
          <p:nvPr/>
        </p:nvSpPr>
        <p:spPr>
          <a:xfrm>
            <a:off x="0" y="3015575"/>
            <a:ext cx="4516582" cy="54138"/>
          </a:xfrm>
          <a:prstGeom prst="rect">
            <a:avLst/>
          </a:prstGeom>
          <a:solidFill>
            <a:srgbClr val="130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25" name="Rectangle 24"/>
          <p:cNvSpPr/>
          <p:nvPr/>
        </p:nvSpPr>
        <p:spPr>
          <a:xfrm rot="16200000">
            <a:off x="5141307" y="1687144"/>
            <a:ext cx="54137" cy="2710998"/>
          </a:xfrm>
          <a:prstGeom prst="rect">
            <a:avLst/>
          </a:prstGeom>
          <a:solidFill>
            <a:srgbClr val="130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26" name="Rectangle 25"/>
          <p:cNvSpPr/>
          <p:nvPr/>
        </p:nvSpPr>
        <p:spPr>
          <a:xfrm rot="16200000">
            <a:off x="7286162" y="2596424"/>
            <a:ext cx="635000" cy="17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27" name="Rectangle 26"/>
          <p:cNvSpPr/>
          <p:nvPr/>
        </p:nvSpPr>
        <p:spPr>
          <a:xfrm rot="16200000">
            <a:off x="7286163" y="2597218"/>
            <a:ext cx="635000" cy="1745323"/>
          </a:xfrm>
          <a:prstGeom prst="rect">
            <a:avLst/>
          </a:prstGeom>
          <a:solidFill>
            <a:srgbClr val="343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18" name="TextBox 17"/>
          <p:cNvSpPr txBox="1"/>
          <p:nvPr/>
        </p:nvSpPr>
        <p:spPr>
          <a:xfrm>
            <a:off x="6697169" y="3035052"/>
            <a:ext cx="3017877" cy="1692771"/>
          </a:xfrm>
          <a:prstGeom prst="rect">
            <a:avLst/>
          </a:prstGeom>
          <a:noFill/>
        </p:spPr>
        <p:txBody>
          <a:bodyPr wrap="none" rtlCol="0">
            <a:spAutoFit/>
          </a:bodyPr>
          <a:lstStyle/>
          <a:p>
            <a:pPr algn="ctr"/>
            <a:r>
              <a:rPr lang="en-US" sz="4000" spc="-333" dirty="0">
                <a:solidFill>
                  <a:schemeClr val="bg1"/>
                </a:solidFill>
                <a:latin typeface="Gotham" pitchFamily="50" charset="0"/>
              </a:rPr>
              <a:t>Stroke Prediction</a:t>
            </a:r>
          </a:p>
          <a:p>
            <a:pPr algn="ctr"/>
            <a:endParaRPr lang="en-US" sz="2400" spc="-333" dirty="0">
              <a:solidFill>
                <a:schemeClr val="bg1"/>
              </a:solidFill>
              <a:latin typeface="Gotham" pitchFamily="50" charset="0"/>
            </a:endParaRPr>
          </a:p>
          <a:p>
            <a:pPr algn="ctr"/>
            <a:endParaRPr lang="en-US" sz="4000" spc="-333" dirty="0">
              <a:solidFill>
                <a:schemeClr val="bg1"/>
              </a:solidFill>
              <a:latin typeface="Gotham" pitchFamily="50" charset="0"/>
            </a:endParaRPr>
          </a:p>
        </p:txBody>
      </p:sp>
      <p:sp>
        <p:nvSpPr>
          <p:cNvPr id="2" name="TextBox 1">
            <a:extLst>
              <a:ext uri="{FF2B5EF4-FFF2-40B4-BE49-F238E27FC236}">
                <a16:creationId xmlns:a16="http://schemas.microsoft.com/office/drawing/2014/main" id="{67DEE5A5-0B02-43E7-BFDB-D99DC8A30B92}"/>
              </a:ext>
            </a:extLst>
          </p:cNvPr>
          <p:cNvSpPr txBox="1"/>
          <p:nvPr/>
        </p:nvSpPr>
        <p:spPr>
          <a:xfrm>
            <a:off x="9285128" y="3903119"/>
            <a:ext cx="184731" cy="461665"/>
          </a:xfrm>
          <a:prstGeom prst="rect">
            <a:avLst/>
          </a:prstGeom>
          <a:noFill/>
        </p:spPr>
        <p:txBody>
          <a:bodyPr wrap="square" rtlCol="0">
            <a:spAutoFit/>
          </a:bodyPr>
          <a:lstStyle/>
          <a:p>
            <a:pPr algn="ctr"/>
            <a:endParaRPr lang="en-US" sz="2400" spc="-333" dirty="0">
              <a:solidFill>
                <a:schemeClr val="bg1"/>
              </a:solidFill>
              <a:latin typeface="Gotham" pitchFamily="50" charset="0"/>
            </a:endParaRPr>
          </a:p>
        </p:txBody>
      </p:sp>
      <p:sp>
        <p:nvSpPr>
          <p:cNvPr id="22" name="TextBox 21">
            <a:extLst>
              <a:ext uri="{FF2B5EF4-FFF2-40B4-BE49-F238E27FC236}">
                <a16:creationId xmlns:a16="http://schemas.microsoft.com/office/drawing/2014/main" id="{8CFFB77E-0DD2-40F5-907A-7811001D5AEE}"/>
              </a:ext>
            </a:extLst>
          </p:cNvPr>
          <p:cNvSpPr txBox="1"/>
          <p:nvPr/>
        </p:nvSpPr>
        <p:spPr>
          <a:xfrm>
            <a:off x="560521" y="1916276"/>
            <a:ext cx="3252354" cy="830997"/>
          </a:xfrm>
          <a:prstGeom prst="rect">
            <a:avLst/>
          </a:prstGeom>
          <a:noFill/>
        </p:spPr>
        <p:txBody>
          <a:bodyPr wrap="square" rtlCol="0">
            <a:spAutoFit/>
          </a:bodyPr>
          <a:lstStyle/>
          <a:p>
            <a:r>
              <a:rPr lang="en-US" sz="2400" b="1" dirty="0">
                <a:latin typeface="Agency FB" panose="020B0503020202020204" pitchFamily="34" charset="0"/>
                <a:hlinkClick r:id="rId2"/>
              </a:rPr>
              <a:t>Link: Dataset from Kaggle</a:t>
            </a:r>
            <a:r>
              <a:rPr lang="en-US" sz="2400" b="1" dirty="0">
                <a:latin typeface="Agency FB" panose="020B0503020202020204" pitchFamily="34" charset="0"/>
              </a:rPr>
              <a:t> (5111 * 12) </a:t>
            </a:r>
          </a:p>
        </p:txBody>
      </p:sp>
      <p:sp>
        <p:nvSpPr>
          <p:cNvPr id="15" name="TextBox 14">
            <a:extLst>
              <a:ext uri="{FF2B5EF4-FFF2-40B4-BE49-F238E27FC236}">
                <a16:creationId xmlns:a16="http://schemas.microsoft.com/office/drawing/2014/main" id="{DF6F6683-EEC8-4350-9348-89BE39F314A8}"/>
              </a:ext>
            </a:extLst>
          </p:cNvPr>
          <p:cNvSpPr txBox="1"/>
          <p:nvPr/>
        </p:nvSpPr>
        <p:spPr>
          <a:xfrm>
            <a:off x="560520" y="539980"/>
            <a:ext cx="3252355" cy="1200329"/>
          </a:xfrm>
          <a:prstGeom prst="rect">
            <a:avLst/>
          </a:prstGeom>
          <a:noFill/>
        </p:spPr>
        <p:txBody>
          <a:bodyPr wrap="square" rtlCol="0">
            <a:spAutoFit/>
          </a:bodyPr>
          <a:lstStyle/>
          <a:p>
            <a:r>
              <a:rPr lang="en-US" sz="2400" b="1" dirty="0">
                <a:latin typeface="Agency FB" panose="020B0503020202020204" pitchFamily="34" charset="0"/>
              </a:rPr>
              <a:t>Ridwanul Haque </a:t>
            </a:r>
            <a:r>
              <a:rPr lang="en-US" sz="2400" b="1" i="0" dirty="0">
                <a:effectLst/>
                <a:latin typeface="Agency FB" panose="020B0503020202020204" pitchFamily="34" charset="0"/>
              </a:rPr>
              <a:t>1721144042</a:t>
            </a:r>
          </a:p>
          <a:p>
            <a:r>
              <a:rPr lang="en-US" sz="2400" b="1" dirty="0">
                <a:latin typeface="Agency FB" panose="020B0503020202020204" pitchFamily="34" charset="0"/>
              </a:rPr>
              <a:t>CSE 445</a:t>
            </a:r>
          </a:p>
          <a:p>
            <a:r>
              <a:rPr lang="en-US" sz="2400" b="1" dirty="0">
                <a:latin typeface="Agency FB" panose="020B0503020202020204" pitchFamily="34" charset="0"/>
              </a:rPr>
              <a:t>Section: 03</a:t>
            </a:r>
          </a:p>
        </p:txBody>
      </p:sp>
    </p:spTree>
    <p:extLst>
      <p:ext uri="{BB962C8B-B14F-4D97-AF65-F5344CB8AC3E}">
        <p14:creationId xmlns:p14="http://schemas.microsoft.com/office/powerpoint/2010/main" val="267915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1+#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40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1200" fill="hold"/>
                                        <p:tgtEl>
                                          <p:spTgt spid="23"/>
                                        </p:tgtEl>
                                        <p:attrNameLst>
                                          <p:attrName>ppt_x</p:attrName>
                                        </p:attrNameLst>
                                      </p:cBhvr>
                                      <p:tavLst>
                                        <p:tav tm="0">
                                          <p:val>
                                            <p:strVal val="0-#ppt_w/2"/>
                                          </p:val>
                                        </p:tav>
                                        <p:tav tm="100000">
                                          <p:val>
                                            <p:strVal val="#ppt_x"/>
                                          </p:val>
                                        </p:tav>
                                      </p:tavLst>
                                    </p:anim>
                                    <p:anim calcmode="lin" valueType="num">
                                      <p:cBhvr additive="base">
                                        <p:cTn id="12" dur="1200" fill="hold"/>
                                        <p:tgtEl>
                                          <p:spTgt spid="23"/>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70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900" fill="hold"/>
                                        <p:tgtEl>
                                          <p:spTgt spid="25"/>
                                        </p:tgtEl>
                                        <p:attrNameLst>
                                          <p:attrName>ppt_x</p:attrName>
                                        </p:attrNameLst>
                                      </p:cBhvr>
                                      <p:tavLst>
                                        <p:tav tm="0">
                                          <p:val>
                                            <p:strVal val="0-#ppt_w/2"/>
                                          </p:val>
                                        </p:tav>
                                        <p:tav tm="100000">
                                          <p:val>
                                            <p:strVal val="#ppt_x"/>
                                          </p:val>
                                        </p:tav>
                                      </p:tavLst>
                                    </p:anim>
                                    <p:anim calcmode="lin" valueType="num">
                                      <p:cBhvr additive="base">
                                        <p:cTn id="16" dur="900" fill="hold"/>
                                        <p:tgtEl>
                                          <p:spTgt spid="25"/>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3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300" fill="hold"/>
                                        <p:tgtEl>
                                          <p:spTgt spid="14"/>
                                        </p:tgtEl>
                                        <p:attrNameLst>
                                          <p:attrName>ppt_x</p:attrName>
                                        </p:attrNameLst>
                                      </p:cBhvr>
                                      <p:tavLst>
                                        <p:tav tm="0">
                                          <p:val>
                                            <p:strVal val="0-#ppt_w/2"/>
                                          </p:val>
                                        </p:tav>
                                        <p:tav tm="100000">
                                          <p:val>
                                            <p:strVal val="#ppt_x"/>
                                          </p:val>
                                        </p:tav>
                                      </p:tavLst>
                                    </p:anim>
                                    <p:anim calcmode="lin" valueType="num">
                                      <p:cBhvr additive="base">
                                        <p:cTn id="20" dur="13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1" decel="100000" fill="hold" grpId="0" nodeType="withEffect">
                                  <p:stCondLst>
                                    <p:cond delay="20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1200" fill="hold"/>
                                        <p:tgtEl>
                                          <p:spTgt spid="26"/>
                                        </p:tgtEl>
                                        <p:attrNameLst>
                                          <p:attrName>ppt_x</p:attrName>
                                        </p:attrNameLst>
                                      </p:cBhvr>
                                      <p:tavLst>
                                        <p:tav tm="0">
                                          <p:val>
                                            <p:strVal val="#ppt_x"/>
                                          </p:val>
                                        </p:tav>
                                        <p:tav tm="100000">
                                          <p:val>
                                            <p:strVal val="#ppt_x"/>
                                          </p:val>
                                        </p:tav>
                                      </p:tavLst>
                                    </p:anim>
                                    <p:anim calcmode="lin" valueType="num">
                                      <p:cBhvr additive="base">
                                        <p:cTn id="24" dur="1200" fill="hold"/>
                                        <p:tgtEl>
                                          <p:spTgt spid="26"/>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60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900" fill="hold"/>
                                        <p:tgtEl>
                                          <p:spTgt spid="27"/>
                                        </p:tgtEl>
                                        <p:attrNameLst>
                                          <p:attrName>ppt_x</p:attrName>
                                        </p:attrNameLst>
                                      </p:cBhvr>
                                      <p:tavLst>
                                        <p:tav tm="0">
                                          <p:val>
                                            <p:strVal val="#ppt_x"/>
                                          </p:val>
                                        </p:tav>
                                        <p:tav tm="100000">
                                          <p:val>
                                            <p:strVal val="#ppt_x"/>
                                          </p:val>
                                        </p:tav>
                                      </p:tavLst>
                                    </p:anim>
                                    <p:anim calcmode="lin" valueType="num">
                                      <p:cBhvr additive="base">
                                        <p:cTn id="28" dur="900" fill="hold"/>
                                        <p:tgtEl>
                                          <p:spTgt spid="27"/>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0" nodeType="withEffect">
                                  <p:stCondLst>
                                    <p:cond delay="30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1200" fill="hold"/>
                                        <p:tgtEl>
                                          <p:spTgt spid="18"/>
                                        </p:tgtEl>
                                        <p:attrNameLst>
                                          <p:attrName>ppt_x</p:attrName>
                                        </p:attrNameLst>
                                      </p:cBhvr>
                                      <p:tavLst>
                                        <p:tav tm="0">
                                          <p:val>
                                            <p:strVal val="#ppt_x"/>
                                          </p:val>
                                        </p:tav>
                                        <p:tav tm="100000">
                                          <p:val>
                                            <p:strVal val="#ppt_x"/>
                                          </p:val>
                                        </p:tav>
                                      </p:tavLst>
                                    </p:anim>
                                    <p:anim calcmode="lin" valueType="num">
                                      <p:cBhvr additive="base">
                                        <p:cTn id="32" dur="12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23" grpId="0" animBg="1"/>
      <p:bldP spid="25" grpId="0" animBg="1"/>
      <p:bldP spid="26" grpId="0" animBg="1"/>
      <p:bldP spid="27" grpId="0" animBg="1"/>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43E48"/>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0EC47F0-39C2-4D63-B6BA-A0DE5BFF46A9}"/>
              </a:ext>
            </a:extLst>
          </p:cNvPr>
          <p:cNvSpPr txBox="1"/>
          <p:nvPr/>
        </p:nvSpPr>
        <p:spPr>
          <a:xfrm>
            <a:off x="767738" y="1357215"/>
            <a:ext cx="10327341" cy="1876476"/>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lang="en-US" sz="2000" b="1" i="0" dirty="0">
                <a:solidFill>
                  <a:schemeClr val="bg1"/>
                </a:solidFill>
                <a:effectLst/>
                <a:latin typeface="Agency FB" panose="020B0503020202020204" pitchFamily="34" charset="0"/>
              </a:rPr>
              <a:t>A stroke is a serious life-threatening medical condition that happens when the blood supply to part of the brain is cut off. According to the World Health Organization (WHO), stroke is the 2nd leading cause of death globally, responsible for approximately 11% of total deaths. </a:t>
            </a:r>
            <a:br>
              <a:rPr lang="en-US" sz="2000" b="1" dirty="0">
                <a:solidFill>
                  <a:schemeClr val="bg1"/>
                </a:solidFill>
                <a:latin typeface="Agency FB" panose="020B0503020202020204" pitchFamily="34" charset="0"/>
              </a:rPr>
            </a:br>
            <a:endParaRPr kumimoji="0" lang="en-US" sz="2000" b="1" i="0" u="none" strike="noStrike" kern="1200" cap="none" spc="0" normalizeH="0" baseline="0" noProof="0" dirty="0">
              <a:ln>
                <a:noFill/>
              </a:ln>
              <a:solidFill>
                <a:schemeClr val="bg1"/>
              </a:solidFill>
              <a:effectLst/>
              <a:uLnTx/>
              <a:uFillTx/>
              <a:latin typeface="Agency FB" panose="020B0503020202020204" pitchFamily="34" charset="0"/>
            </a:endParaRPr>
          </a:p>
        </p:txBody>
      </p:sp>
      <p:sp>
        <p:nvSpPr>
          <p:cNvPr id="34" name="TextBox 33">
            <a:extLst>
              <a:ext uri="{FF2B5EF4-FFF2-40B4-BE49-F238E27FC236}">
                <a16:creationId xmlns:a16="http://schemas.microsoft.com/office/drawing/2014/main" id="{FF94E125-FBEF-4455-BC9A-9FD339750FAA}"/>
              </a:ext>
            </a:extLst>
          </p:cNvPr>
          <p:cNvSpPr txBox="1"/>
          <p:nvPr/>
        </p:nvSpPr>
        <p:spPr>
          <a:xfrm>
            <a:off x="767738" y="675973"/>
            <a:ext cx="4913646"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sng" strike="noStrike" kern="1200" cap="none" spc="0" normalizeH="0" baseline="0" noProof="0" dirty="0">
                <a:ln>
                  <a:noFill/>
                </a:ln>
                <a:solidFill>
                  <a:schemeClr val="accent4">
                    <a:lumMod val="60000"/>
                    <a:lumOff val="40000"/>
                  </a:schemeClr>
                </a:solidFill>
                <a:effectLst/>
                <a:uLnTx/>
                <a:uFillTx/>
                <a:latin typeface="Gotham"/>
              </a:rPr>
              <a:t>Problem State:</a:t>
            </a:r>
            <a:r>
              <a:rPr kumimoji="0" lang="en-US" sz="3600" b="0" i="0" u="sng" strike="noStrike" kern="1200" cap="none" spc="0" normalizeH="0" baseline="0" noProof="0" dirty="0">
                <a:ln>
                  <a:noFill/>
                </a:ln>
                <a:solidFill>
                  <a:schemeClr val="accent4">
                    <a:lumMod val="60000"/>
                    <a:lumOff val="40000"/>
                  </a:schemeClr>
                </a:solidFill>
                <a:effectLst/>
                <a:uLnTx/>
                <a:uFillTx/>
                <a:latin typeface="Gotham"/>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9F17C03F-5CA6-446C-8938-E42293273FB9}"/>
              </a:ext>
            </a:extLst>
          </p:cNvPr>
          <p:cNvSpPr txBox="1"/>
          <p:nvPr/>
        </p:nvSpPr>
        <p:spPr>
          <a:xfrm>
            <a:off x="767738" y="3429000"/>
            <a:ext cx="10327341" cy="1784143"/>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3600" b="1" i="0" u="sng" strike="noStrike" kern="1200" cap="none" spc="0" normalizeH="0" baseline="0" noProof="0" dirty="0">
                <a:ln>
                  <a:noFill/>
                </a:ln>
                <a:solidFill>
                  <a:schemeClr val="accent1"/>
                </a:solidFill>
                <a:effectLst/>
                <a:uLnTx/>
                <a:uFillTx/>
                <a:latin typeface="Agency FB" panose="020B0503020202020204" pitchFamily="34" charset="0"/>
              </a:rPr>
              <a:t>Solution State: </a:t>
            </a:r>
          </a:p>
          <a:p>
            <a:pPr marL="0" marR="0" lvl="0" indent="0" algn="just" defTabSz="914400" rtl="0" eaLnBrk="1" fontAlgn="auto" latinLnBrk="0" hangingPunct="1">
              <a:lnSpc>
                <a:spcPct val="150000"/>
              </a:lnSpc>
              <a:spcBef>
                <a:spcPts val="0"/>
              </a:spcBef>
              <a:spcAft>
                <a:spcPts val="0"/>
              </a:spcAft>
              <a:buClrTx/>
              <a:buSzTx/>
              <a:buFontTx/>
              <a:buNone/>
              <a:tabLst/>
              <a:defRPr/>
            </a:pPr>
            <a:r>
              <a:rPr lang="en-US" sz="2000" b="1" i="0" dirty="0">
                <a:solidFill>
                  <a:schemeClr val="bg1"/>
                </a:solidFill>
                <a:effectLst/>
                <a:latin typeface="Agency FB" panose="020B0503020202020204" pitchFamily="34" charset="0"/>
              </a:rPr>
              <a:t>This project is used to predict whether a patient is likely to get stroke based on the input parameters in the dataset like gender, age, various diseases, and smoking status </a:t>
            </a:r>
            <a:r>
              <a:rPr lang="en-US" sz="2000" b="1" i="0" dirty="0" err="1">
                <a:solidFill>
                  <a:schemeClr val="bg1"/>
                </a:solidFill>
                <a:effectLst/>
                <a:latin typeface="Agency FB" panose="020B0503020202020204" pitchFamily="34" charset="0"/>
              </a:rPr>
              <a:t>etc</a:t>
            </a:r>
            <a:r>
              <a:rPr lang="en-US" sz="2000" b="1" i="0" dirty="0">
                <a:solidFill>
                  <a:schemeClr val="bg1"/>
                </a:solidFill>
                <a:effectLst/>
                <a:latin typeface="Agency FB" panose="020B0503020202020204" pitchFamily="34" charset="0"/>
              </a:rPr>
              <a:t> using ML approach. </a:t>
            </a:r>
            <a:endParaRPr kumimoji="0" lang="en-US" sz="2000" b="1" i="0" u="none" strike="noStrike" kern="1200" cap="none" spc="0" normalizeH="0" baseline="0" noProof="0" dirty="0">
              <a:ln>
                <a:noFill/>
              </a:ln>
              <a:solidFill>
                <a:schemeClr val="bg1"/>
              </a:solidFill>
              <a:effectLst/>
              <a:uLnTx/>
              <a:uFillTx/>
              <a:latin typeface="Agency FB" panose="020B0503020202020204" pitchFamily="34" charset="0"/>
            </a:endParaRPr>
          </a:p>
        </p:txBody>
      </p:sp>
    </p:spTree>
    <p:extLst>
      <p:ext uri="{BB962C8B-B14F-4D97-AF65-F5344CB8AC3E}">
        <p14:creationId xmlns:p14="http://schemas.microsoft.com/office/powerpoint/2010/main" val="5051661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43E48"/>
        </a:solidFill>
        <a:effectLst/>
      </p:bgPr>
    </p:bg>
    <p:spTree>
      <p:nvGrpSpPr>
        <p:cNvPr id="1" name=""/>
        <p:cNvGrpSpPr/>
        <p:nvPr/>
      </p:nvGrpSpPr>
      <p:grpSpPr>
        <a:xfrm>
          <a:off x="0" y="0"/>
          <a:ext cx="0" cy="0"/>
          <a:chOff x="0" y="0"/>
          <a:chExt cx="0" cy="0"/>
        </a:xfrm>
      </p:grpSpPr>
      <p:sp>
        <p:nvSpPr>
          <p:cNvPr id="3" name="TextBox 2"/>
          <p:cNvSpPr txBox="1"/>
          <p:nvPr/>
        </p:nvSpPr>
        <p:spPr>
          <a:xfrm>
            <a:off x="685935" y="340431"/>
            <a:ext cx="5217074" cy="646331"/>
          </a:xfrm>
          <a:prstGeom prst="rect">
            <a:avLst/>
          </a:prstGeom>
          <a:noFill/>
        </p:spPr>
        <p:txBody>
          <a:bodyPr wrap="square" rtlCol="0">
            <a:spAutoFit/>
          </a:bodyPr>
          <a:lstStyle/>
          <a:p>
            <a:pPr lvl="0">
              <a:defRPr/>
            </a:pPr>
            <a:r>
              <a:rPr lang="en-US" sz="3600" b="1" u="sng" dirty="0">
                <a:solidFill>
                  <a:schemeClr val="accent4">
                    <a:lumMod val="60000"/>
                    <a:lumOff val="40000"/>
                  </a:schemeClr>
                </a:solidFill>
                <a:latin typeface="Gotham"/>
              </a:rPr>
              <a:t>Solution: </a:t>
            </a:r>
            <a:endParaRPr kumimoji="0" lang="en-US" sz="3600" b="1" i="0" u="sng" strike="noStrike" kern="1200" cap="none" spc="0" normalizeH="0" baseline="0" noProof="0" dirty="0">
              <a:ln>
                <a:noFill/>
              </a:ln>
              <a:solidFill>
                <a:schemeClr val="accent4">
                  <a:lumMod val="60000"/>
                  <a:lumOff val="40000"/>
                </a:schemeClr>
              </a:solidFill>
              <a:effectLst/>
              <a:uLnTx/>
              <a:uFillTx/>
              <a:latin typeface="Gotham"/>
            </a:endParaRPr>
          </a:p>
        </p:txBody>
      </p:sp>
      <p:sp>
        <p:nvSpPr>
          <p:cNvPr id="5" name="TextBox 4">
            <a:extLst>
              <a:ext uri="{FF2B5EF4-FFF2-40B4-BE49-F238E27FC236}">
                <a16:creationId xmlns:a16="http://schemas.microsoft.com/office/drawing/2014/main" id="{8479927A-5D10-4262-92B1-4054D8F1B348}"/>
              </a:ext>
            </a:extLst>
          </p:cNvPr>
          <p:cNvSpPr txBox="1"/>
          <p:nvPr/>
        </p:nvSpPr>
        <p:spPr>
          <a:xfrm>
            <a:off x="660112" y="902709"/>
            <a:ext cx="6015889" cy="2062103"/>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sz="2400" b="1" u="sng" dirty="0">
                <a:solidFill>
                  <a:schemeClr val="accent1"/>
                </a:solidFill>
                <a:latin typeface="Agency FB" panose="020B0503020202020204" pitchFamily="34" charset="0"/>
              </a:rPr>
              <a:t>1. Observe Dataset and Data Cleaning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dirty="0">
                <a:solidFill>
                  <a:schemeClr val="bg1"/>
                </a:solidFill>
                <a:latin typeface="Agency FB" panose="020B0503020202020204" pitchFamily="34" charset="0"/>
              </a:rPr>
              <a:t>Eliminate Unnecessary Colum’s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dirty="0">
                <a:solidFill>
                  <a:schemeClr val="bg1"/>
                </a:solidFill>
                <a:latin typeface="Agency FB" panose="020B0503020202020204" pitchFamily="34" charset="0"/>
              </a:rPr>
              <a:t>Dataset Describe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dirty="0">
                <a:solidFill>
                  <a:schemeClr val="bg1"/>
                </a:solidFill>
                <a:latin typeface="Agency FB" panose="020B0503020202020204" pitchFamily="34" charset="0"/>
              </a:rPr>
              <a:t>Null Value Identify and Interpolate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dirty="0">
                <a:solidFill>
                  <a:schemeClr val="bg1"/>
                </a:solidFill>
                <a:latin typeface="Agency FB" panose="020B0503020202020204" pitchFamily="34" charset="0"/>
              </a:rPr>
              <a:t>Numeric value Conversion of features Variable</a:t>
            </a:r>
          </a:p>
          <a:p>
            <a:pPr marR="0" lvl="0" algn="l" defTabSz="914400" rtl="0" eaLnBrk="1" fontAlgn="auto" latinLnBrk="0" hangingPunct="1">
              <a:lnSpc>
                <a:spcPct val="100000"/>
              </a:lnSpc>
              <a:spcBef>
                <a:spcPts val="0"/>
              </a:spcBef>
              <a:spcAft>
                <a:spcPts val="0"/>
              </a:spcAft>
              <a:buClrTx/>
              <a:buSzTx/>
              <a:tabLst/>
              <a:defRPr/>
            </a:pPr>
            <a:endParaRPr kumimoji="0" lang="en-US" sz="2400" b="1" i="0" u="sng" strike="noStrike" kern="1200" cap="none" spc="0" normalizeH="0" baseline="0" noProof="0" dirty="0">
              <a:ln>
                <a:noFill/>
              </a:ln>
              <a:solidFill>
                <a:schemeClr val="accent1"/>
              </a:solidFill>
              <a:effectLst/>
              <a:uLnTx/>
              <a:uFillTx/>
              <a:latin typeface="Agency FB" panose="020B0503020202020204" pitchFamily="34" charset="0"/>
            </a:endParaRPr>
          </a:p>
        </p:txBody>
      </p:sp>
      <p:sp>
        <p:nvSpPr>
          <p:cNvPr id="11" name="TextBox 10">
            <a:extLst>
              <a:ext uri="{FF2B5EF4-FFF2-40B4-BE49-F238E27FC236}">
                <a16:creationId xmlns:a16="http://schemas.microsoft.com/office/drawing/2014/main" id="{C9FD92FE-2895-4339-ACEA-C40835F21BBD}"/>
              </a:ext>
            </a:extLst>
          </p:cNvPr>
          <p:cNvSpPr txBox="1"/>
          <p:nvPr/>
        </p:nvSpPr>
        <p:spPr>
          <a:xfrm>
            <a:off x="3835153" y="3762360"/>
            <a:ext cx="3047245" cy="677108"/>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1" i="0" u="none" strike="noStrike" kern="1200" cap="none" spc="0" normalizeH="0" baseline="0" noProof="0" dirty="0">
                <a:ln>
                  <a:noFill/>
                </a:ln>
                <a:solidFill>
                  <a:schemeClr val="bg1"/>
                </a:solidFill>
                <a:effectLst/>
                <a:uLnTx/>
                <a:uFillTx/>
                <a:latin typeface="Agency FB" panose="020B0503020202020204" pitchFamily="34" charset="0"/>
              </a:rPr>
              <a:t>Stroke on Age</a:t>
            </a:r>
          </a:p>
          <a:p>
            <a:pPr marR="0" lvl="0" algn="l" defTabSz="914400" rtl="0" eaLnBrk="1" fontAlgn="auto" latinLnBrk="0" hangingPunct="1">
              <a:lnSpc>
                <a:spcPct val="100000"/>
              </a:lnSpc>
              <a:spcBef>
                <a:spcPts val="0"/>
              </a:spcBef>
              <a:spcAft>
                <a:spcPts val="0"/>
              </a:spcAft>
              <a:buClrTx/>
              <a:buSzTx/>
              <a:tabLst/>
              <a:defRPr/>
            </a:pPr>
            <a:endParaRPr lang="en-US" dirty="0"/>
          </a:p>
        </p:txBody>
      </p:sp>
      <p:pic>
        <p:nvPicPr>
          <p:cNvPr id="8" name="Picture 7">
            <a:extLst>
              <a:ext uri="{FF2B5EF4-FFF2-40B4-BE49-F238E27FC236}">
                <a16:creationId xmlns:a16="http://schemas.microsoft.com/office/drawing/2014/main" id="{E119F4D3-E437-4D52-930C-8F9474B3F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517" y="4233256"/>
            <a:ext cx="2474896" cy="2010854"/>
          </a:xfrm>
          <a:prstGeom prst="rect">
            <a:avLst/>
          </a:prstGeom>
        </p:spPr>
      </p:pic>
      <p:pic>
        <p:nvPicPr>
          <p:cNvPr id="13" name="Picture 12">
            <a:extLst>
              <a:ext uri="{FF2B5EF4-FFF2-40B4-BE49-F238E27FC236}">
                <a16:creationId xmlns:a16="http://schemas.microsoft.com/office/drawing/2014/main" id="{31B44F34-968A-4714-B490-3EEBFFDCC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5153" y="4263320"/>
            <a:ext cx="3487390" cy="1980789"/>
          </a:xfrm>
          <a:prstGeom prst="rect">
            <a:avLst/>
          </a:prstGeom>
        </p:spPr>
      </p:pic>
      <p:sp>
        <p:nvSpPr>
          <p:cNvPr id="24" name="TextBox 23">
            <a:extLst>
              <a:ext uri="{FF2B5EF4-FFF2-40B4-BE49-F238E27FC236}">
                <a16:creationId xmlns:a16="http://schemas.microsoft.com/office/drawing/2014/main" id="{A1EA1A2A-E319-4045-83AF-6DC7EF3FDAA6}"/>
              </a:ext>
            </a:extLst>
          </p:cNvPr>
          <p:cNvSpPr txBox="1"/>
          <p:nvPr/>
        </p:nvSpPr>
        <p:spPr>
          <a:xfrm>
            <a:off x="7838620" y="3762360"/>
            <a:ext cx="6094520" cy="393890"/>
          </a:xfrm>
          <a:prstGeom prst="rect">
            <a:avLst/>
          </a:prstGeom>
          <a:noFill/>
        </p:spPr>
        <p:txBody>
          <a:bodyPr wrap="square">
            <a:spAutoFit/>
          </a:bodyPr>
          <a:lstStyle/>
          <a:p>
            <a:pPr marL="0" marR="0">
              <a:lnSpc>
                <a:spcPct val="107000"/>
              </a:lnSpc>
              <a:spcBef>
                <a:spcPts val="0"/>
              </a:spcBef>
              <a:spcAft>
                <a:spcPts val="800"/>
              </a:spcAft>
            </a:pPr>
            <a:r>
              <a:rPr lang="en-US" sz="2000" b="1"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Stroke on Gender</a:t>
            </a:r>
            <a:endParaRPr lang="en-US" sz="20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p:txBody>
      </p:sp>
      <p:pic>
        <p:nvPicPr>
          <p:cNvPr id="26" name="Picture 25">
            <a:extLst>
              <a:ext uri="{FF2B5EF4-FFF2-40B4-BE49-F238E27FC236}">
                <a16:creationId xmlns:a16="http://schemas.microsoft.com/office/drawing/2014/main" id="{BF094198-7F16-4312-8C81-366CD8FF906D}"/>
              </a:ext>
            </a:extLst>
          </p:cNvPr>
          <p:cNvPicPr/>
          <p:nvPr/>
        </p:nvPicPr>
        <p:blipFill>
          <a:blip r:embed="rId4">
            <a:extLst>
              <a:ext uri="{28A0092B-C50C-407E-A947-70E740481C1C}">
                <a14:useLocalDpi xmlns:a14="http://schemas.microsoft.com/office/drawing/2010/main" val="0"/>
              </a:ext>
            </a:extLst>
          </a:blip>
          <a:stretch>
            <a:fillRect/>
          </a:stretch>
        </p:blipFill>
        <p:spPr>
          <a:xfrm>
            <a:off x="7913283" y="4263320"/>
            <a:ext cx="3047245" cy="1850263"/>
          </a:xfrm>
          <a:prstGeom prst="rect">
            <a:avLst/>
          </a:prstGeom>
        </p:spPr>
      </p:pic>
      <p:pic>
        <p:nvPicPr>
          <p:cNvPr id="27" name="Picture 26">
            <a:extLst>
              <a:ext uri="{FF2B5EF4-FFF2-40B4-BE49-F238E27FC236}">
                <a16:creationId xmlns:a16="http://schemas.microsoft.com/office/drawing/2014/main" id="{233DBC97-70E1-4AEE-931F-07773E164D4D}"/>
              </a:ext>
            </a:extLst>
          </p:cNvPr>
          <p:cNvPicPr/>
          <p:nvPr/>
        </p:nvPicPr>
        <p:blipFill>
          <a:blip r:embed="rId5">
            <a:extLst>
              <a:ext uri="{28A0092B-C50C-407E-A947-70E740481C1C}">
                <a14:useLocalDpi xmlns:a14="http://schemas.microsoft.com/office/drawing/2010/main" val="0"/>
              </a:ext>
            </a:extLst>
          </a:blip>
          <a:stretch>
            <a:fillRect/>
          </a:stretch>
        </p:blipFill>
        <p:spPr>
          <a:xfrm>
            <a:off x="7512695" y="1300111"/>
            <a:ext cx="2915229" cy="1840394"/>
          </a:xfrm>
          <a:prstGeom prst="rect">
            <a:avLst/>
          </a:prstGeom>
        </p:spPr>
      </p:pic>
      <p:sp>
        <p:nvSpPr>
          <p:cNvPr id="29" name="TextBox 28">
            <a:extLst>
              <a:ext uri="{FF2B5EF4-FFF2-40B4-BE49-F238E27FC236}">
                <a16:creationId xmlns:a16="http://schemas.microsoft.com/office/drawing/2014/main" id="{C7139E08-08A2-4A6A-A302-28086155312F}"/>
              </a:ext>
            </a:extLst>
          </p:cNvPr>
          <p:cNvSpPr txBox="1"/>
          <p:nvPr/>
        </p:nvSpPr>
        <p:spPr>
          <a:xfrm>
            <a:off x="7354908" y="875225"/>
            <a:ext cx="4008504" cy="375552"/>
          </a:xfrm>
          <a:prstGeom prst="rect">
            <a:avLst/>
          </a:prstGeom>
          <a:noFill/>
        </p:spPr>
        <p:txBody>
          <a:bodyPr wrap="square">
            <a:spAutoFit/>
          </a:bodyPr>
          <a:lstStyle/>
          <a:p>
            <a:pPr marL="0" marR="0">
              <a:lnSpc>
                <a:spcPct val="107000"/>
              </a:lnSpc>
              <a:spcBef>
                <a:spcPts val="0"/>
              </a:spcBef>
              <a:spcAft>
                <a:spcPts val="800"/>
              </a:spcAft>
            </a:pPr>
            <a:r>
              <a:rPr lang="en-US" sz="1800" b="1"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rPr>
              <a:t>Glucose level on Age depending on Gender</a:t>
            </a:r>
            <a:endParaRPr lang="en-US" sz="1800" dirty="0">
              <a:solidFill>
                <a:schemeClr val="bg1"/>
              </a:solidFill>
              <a:effectLst/>
              <a:latin typeface="Agency FB" panose="020B0503020202020204" pitchFamily="34" charset="0"/>
              <a:ea typeface="Calibri" panose="020F0502020204030204" pitchFamily="34" charset="0"/>
              <a:cs typeface="Times New Roman" panose="02020603050405020304" pitchFamily="18" charset="0"/>
            </a:endParaRPr>
          </a:p>
        </p:txBody>
      </p:sp>
      <p:cxnSp>
        <p:nvCxnSpPr>
          <p:cNvPr id="30" name="Straight Connector 29">
            <a:extLst>
              <a:ext uri="{FF2B5EF4-FFF2-40B4-BE49-F238E27FC236}">
                <a16:creationId xmlns:a16="http://schemas.microsoft.com/office/drawing/2014/main" id="{7C5BF1A6-EF55-4588-AD5D-2BCDD7B60988}"/>
              </a:ext>
            </a:extLst>
          </p:cNvPr>
          <p:cNvCxnSpPr>
            <a:cxnSpLocks/>
          </p:cNvCxnSpPr>
          <p:nvPr/>
        </p:nvCxnSpPr>
        <p:spPr>
          <a:xfrm>
            <a:off x="6882413" y="1046487"/>
            <a:ext cx="0" cy="1918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63EF1FC-D829-467F-AD5A-424DB88C6EA0}"/>
              </a:ext>
            </a:extLst>
          </p:cNvPr>
          <p:cNvCxnSpPr>
            <a:cxnSpLocks/>
          </p:cNvCxnSpPr>
          <p:nvPr/>
        </p:nvCxnSpPr>
        <p:spPr>
          <a:xfrm>
            <a:off x="704939" y="2955758"/>
            <a:ext cx="5227949"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0BB09E7A-F18B-45B5-BC75-4260DFDBE36D}"/>
              </a:ext>
            </a:extLst>
          </p:cNvPr>
          <p:cNvSpPr txBox="1"/>
          <p:nvPr/>
        </p:nvSpPr>
        <p:spPr>
          <a:xfrm>
            <a:off x="660112" y="3019258"/>
            <a:ext cx="3078969" cy="1015663"/>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400" b="1" i="0" u="sng" strike="noStrike" kern="1200" cap="none" spc="0" normalizeH="0" baseline="0" noProof="0" dirty="0">
                <a:ln>
                  <a:noFill/>
                </a:ln>
                <a:solidFill>
                  <a:schemeClr val="accent1"/>
                </a:solidFill>
                <a:effectLst/>
                <a:uLnTx/>
                <a:uFillTx/>
                <a:latin typeface="Agency FB" panose="020B0503020202020204" pitchFamily="34" charset="0"/>
              </a:rPr>
              <a:t>2. EDA </a:t>
            </a:r>
            <a:r>
              <a:rPr kumimoji="0" lang="en-US" sz="2400" b="1" i="0" strike="noStrike" kern="1200" cap="none" spc="0" normalizeH="0" baseline="0" noProof="0" dirty="0">
                <a:ln>
                  <a:noFill/>
                </a:ln>
                <a:solidFill>
                  <a:schemeClr val="bg1"/>
                </a:solidFill>
                <a:effectLst/>
                <a:uLnTx/>
                <a:uFillTx/>
                <a:latin typeface="Agency FB" panose="020B0503020202020204" pitchFamily="34" charset="0"/>
              </a:rPr>
              <a:t>(Data Visualization)</a:t>
            </a:r>
            <a:endParaRPr kumimoji="0" lang="en-US" sz="2400" b="1" i="0" u="none" strike="noStrike" kern="1200" cap="none" spc="0" normalizeH="0" baseline="0" noProof="0" dirty="0">
              <a:ln>
                <a:noFill/>
              </a:ln>
              <a:solidFill>
                <a:schemeClr val="bg1"/>
              </a:solidFill>
              <a:effectLst/>
              <a:uLnTx/>
              <a:uFillTx/>
              <a:latin typeface="Agency FB" panose="020B050302020202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en-US" sz="1600" b="1" i="0" u="none" strike="noStrike" kern="1200" cap="none" spc="0" normalizeH="0" baseline="0" noProof="0" dirty="0">
              <a:ln>
                <a:noFill/>
              </a:ln>
              <a:solidFill>
                <a:schemeClr val="bg1"/>
              </a:solidFill>
              <a:effectLst/>
              <a:uLnTx/>
              <a:uFillTx/>
              <a:latin typeface="Agency FB" panose="020B0503020202020204" pitchFamily="34" charset="0"/>
            </a:endParaRPr>
          </a:p>
          <a:p>
            <a:pPr marR="0" lvl="0" algn="l" defTabSz="914400" rtl="0" eaLnBrk="1" fontAlgn="auto" latinLnBrk="0" hangingPunct="1">
              <a:lnSpc>
                <a:spcPct val="100000"/>
              </a:lnSpc>
              <a:spcBef>
                <a:spcPts val="0"/>
              </a:spcBef>
              <a:spcAft>
                <a:spcPts val="0"/>
              </a:spcAft>
              <a:buClrTx/>
              <a:buSzTx/>
              <a:tabLst/>
              <a:defRPr/>
            </a:pPr>
            <a:r>
              <a:rPr kumimoji="0" lang="en-US" sz="2000" b="1" i="0" u="none" strike="noStrike" kern="1200" cap="none" spc="0" normalizeH="0" baseline="0" noProof="0" dirty="0">
                <a:ln>
                  <a:noFill/>
                </a:ln>
                <a:solidFill>
                  <a:schemeClr val="bg1"/>
                </a:solidFill>
                <a:effectLst/>
                <a:uLnTx/>
                <a:uFillTx/>
                <a:latin typeface="Agency FB" panose="020B0503020202020204" pitchFamily="34" charset="0"/>
              </a:rPr>
              <a:t>Stroke vs No Stroke	</a:t>
            </a:r>
            <a:endParaRPr lang="en-US" sz="2000" dirty="0"/>
          </a:p>
        </p:txBody>
      </p:sp>
    </p:spTree>
    <p:extLst>
      <p:ext uri="{BB962C8B-B14F-4D97-AF65-F5344CB8AC3E}">
        <p14:creationId xmlns:p14="http://schemas.microsoft.com/office/powerpoint/2010/main" val="3987659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43E48"/>
        </a:solidFill>
        <a:effectLst/>
      </p:bgPr>
    </p:bg>
    <p:spTree>
      <p:nvGrpSpPr>
        <p:cNvPr id="1" name=""/>
        <p:cNvGrpSpPr/>
        <p:nvPr/>
      </p:nvGrpSpPr>
      <p:grpSpPr>
        <a:xfrm>
          <a:off x="0" y="0"/>
          <a:ext cx="0" cy="0"/>
          <a:chOff x="0" y="0"/>
          <a:chExt cx="0" cy="0"/>
        </a:xfrm>
      </p:grpSpPr>
      <p:sp>
        <p:nvSpPr>
          <p:cNvPr id="3" name="TextBox 2"/>
          <p:cNvSpPr txBox="1"/>
          <p:nvPr/>
        </p:nvSpPr>
        <p:spPr>
          <a:xfrm>
            <a:off x="255119" y="122652"/>
            <a:ext cx="5217074" cy="646331"/>
          </a:xfrm>
          <a:prstGeom prst="rect">
            <a:avLst/>
          </a:prstGeom>
          <a:noFill/>
        </p:spPr>
        <p:txBody>
          <a:bodyPr wrap="square" rtlCol="0">
            <a:spAutoFit/>
          </a:bodyPr>
          <a:lstStyle/>
          <a:p>
            <a:pPr lvl="0">
              <a:defRPr/>
            </a:pPr>
            <a:r>
              <a:rPr lang="en-US" sz="3600" b="1" u="sng" dirty="0">
                <a:solidFill>
                  <a:schemeClr val="accent4">
                    <a:lumMod val="60000"/>
                    <a:lumOff val="40000"/>
                  </a:schemeClr>
                </a:solidFill>
                <a:latin typeface="Gotham"/>
              </a:rPr>
              <a:t>Solution: </a:t>
            </a:r>
            <a:endParaRPr kumimoji="0" lang="en-US" sz="3600" b="1" i="0" u="sng" strike="noStrike" kern="1200" cap="none" spc="0" normalizeH="0" baseline="0" noProof="0" dirty="0">
              <a:ln>
                <a:noFill/>
              </a:ln>
              <a:solidFill>
                <a:schemeClr val="accent4">
                  <a:lumMod val="60000"/>
                  <a:lumOff val="40000"/>
                </a:schemeClr>
              </a:solidFill>
              <a:effectLst/>
              <a:uLnTx/>
              <a:uFillTx/>
              <a:latin typeface="Gotham"/>
            </a:endParaRPr>
          </a:p>
        </p:txBody>
      </p:sp>
      <p:pic>
        <p:nvPicPr>
          <p:cNvPr id="4" name="Picture 3">
            <a:extLst>
              <a:ext uri="{FF2B5EF4-FFF2-40B4-BE49-F238E27FC236}">
                <a16:creationId xmlns:a16="http://schemas.microsoft.com/office/drawing/2014/main" id="{7E934D1C-E196-4A05-A7AD-E7F7C710A9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010" y="1091308"/>
            <a:ext cx="5352728" cy="2698930"/>
          </a:xfrm>
          <a:prstGeom prst="rect">
            <a:avLst/>
          </a:prstGeom>
        </p:spPr>
      </p:pic>
      <p:sp>
        <p:nvSpPr>
          <p:cNvPr id="7" name="TextBox 6">
            <a:extLst>
              <a:ext uri="{FF2B5EF4-FFF2-40B4-BE49-F238E27FC236}">
                <a16:creationId xmlns:a16="http://schemas.microsoft.com/office/drawing/2014/main" id="{4AA21894-B75A-428D-9497-3E0AEA37E52C}"/>
              </a:ext>
            </a:extLst>
          </p:cNvPr>
          <p:cNvSpPr txBox="1"/>
          <p:nvPr/>
        </p:nvSpPr>
        <p:spPr>
          <a:xfrm>
            <a:off x="7262004" y="4103857"/>
            <a:ext cx="4569969" cy="2769989"/>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2400" b="1" u="sng" dirty="0">
                <a:solidFill>
                  <a:schemeClr val="accent1"/>
                </a:solidFill>
                <a:latin typeface="Agency FB" panose="020B0503020202020204" pitchFamily="34" charset="0"/>
              </a:rPr>
              <a:t>3. Classification Models</a:t>
            </a:r>
          </a:p>
          <a:p>
            <a:pPr marL="342900" indent="-342900">
              <a:buFont typeface="Arial" panose="020B0604020202020204" pitchFamily="34" charset="0"/>
              <a:buChar char="•"/>
              <a:defRPr/>
            </a:pPr>
            <a:r>
              <a:rPr lang="en-US" sz="2000" b="1" dirty="0">
                <a:solidFill>
                  <a:schemeClr val="bg1"/>
                </a:solidFill>
                <a:latin typeface="Agency FB" panose="020B0503020202020204" pitchFamily="34" charset="0"/>
              </a:rPr>
              <a:t>Split dataset into Train and Test </a:t>
            </a:r>
            <a:r>
              <a:rPr lang="en-US" sz="1000" b="1" dirty="0">
                <a:solidFill>
                  <a:schemeClr val="bg1"/>
                </a:solidFill>
                <a:latin typeface="Agency FB" panose="020B0503020202020204" pitchFamily="34" charset="0"/>
              </a:rPr>
              <a:t>(</a:t>
            </a:r>
            <a:r>
              <a:rPr lang="en-US" sz="1000" b="1" dirty="0">
                <a:solidFill>
                  <a:schemeClr val="bg1"/>
                </a:solidFill>
                <a:effectLst/>
                <a:latin typeface="Agency FB" panose="020B0503020202020204" pitchFamily="34" charset="0"/>
              </a:rPr>
              <a:t>test size=0.4, random state=30</a:t>
            </a:r>
            <a:r>
              <a:rPr lang="en-US" sz="1000" b="1" dirty="0">
                <a:solidFill>
                  <a:schemeClr val="bg1"/>
                </a:solidFill>
                <a:effectLst/>
                <a:latin typeface="Courier New" panose="02070309020205020404" pitchFamily="49" charset="0"/>
              </a:rPr>
              <a:t>)</a:t>
            </a:r>
            <a:endParaRPr lang="en-US" sz="2000" b="1" dirty="0">
              <a:solidFill>
                <a:schemeClr val="bg1"/>
              </a:solidFill>
              <a:latin typeface="Agency FB" panose="020B0503020202020204" pitchFamily="34" charset="0"/>
            </a:endParaRPr>
          </a:p>
          <a:p>
            <a:pPr marL="342900" indent="-342900">
              <a:buFont typeface="Arial" panose="020B0604020202020204" pitchFamily="34" charset="0"/>
              <a:buChar char="•"/>
              <a:defRPr/>
            </a:pPr>
            <a:r>
              <a:rPr lang="en-US" sz="2000" b="1" dirty="0">
                <a:solidFill>
                  <a:schemeClr val="bg1"/>
                </a:solidFill>
                <a:latin typeface="Agency FB" panose="020B0503020202020204" pitchFamily="34" charset="0"/>
              </a:rPr>
              <a:t>Fit data set into Models:</a:t>
            </a:r>
          </a:p>
          <a:p>
            <a:pPr marL="800100" lvl="1" indent="-342900">
              <a:buFont typeface="Wingdings" panose="05000000000000000000" pitchFamily="2" charset="2"/>
              <a:buChar char="ü"/>
              <a:defRPr/>
            </a:pPr>
            <a:r>
              <a:rPr lang="en-US" sz="2000" b="1" dirty="0">
                <a:solidFill>
                  <a:schemeClr val="bg1"/>
                </a:solidFill>
                <a:latin typeface="Agency FB" panose="020B0503020202020204" pitchFamily="34" charset="0"/>
              </a:rPr>
              <a:t>Logistic Regression </a:t>
            </a:r>
          </a:p>
          <a:p>
            <a:pPr marL="800100" lvl="1" indent="-342900">
              <a:buFont typeface="Wingdings" panose="05000000000000000000" pitchFamily="2" charset="2"/>
              <a:buChar char="ü"/>
              <a:defRPr/>
            </a:pPr>
            <a:r>
              <a:rPr lang="en-US" sz="2000" b="1" dirty="0">
                <a:solidFill>
                  <a:schemeClr val="bg1"/>
                </a:solidFill>
                <a:latin typeface="Agency FB" panose="020B0503020202020204" pitchFamily="34" charset="0"/>
              </a:rPr>
              <a:t>SVM</a:t>
            </a:r>
          </a:p>
          <a:p>
            <a:pPr marL="800100" lvl="1" indent="-342900">
              <a:buFont typeface="Wingdings" panose="05000000000000000000" pitchFamily="2" charset="2"/>
              <a:buChar char="ü"/>
              <a:defRPr/>
            </a:pPr>
            <a:r>
              <a:rPr lang="en-US" sz="2000" b="1" dirty="0">
                <a:solidFill>
                  <a:schemeClr val="bg1"/>
                </a:solidFill>
                <a:latin typeface="Agency FB" panose="020B0503020202020204" pitchFamily="34" charset="0"/>
              </a:rPr>
              <a:t>Decision Tree</a:t>
            </a:r>
          </a:p>
          <a:p>
            <a:pPr marL="800100" lvl="1" indent="-342900">
              <a:buFont typeface="Wingdings" panose="05000000000000000000" pitchFamily="2" charset="2"/>
              <a:buChar char="ü"/>
              <a:defRPr/>
            </a:pPr>
            <a:r>
              <a:rPr lang="en-US" sz="2000" b="1" dirty="0">
                <a:solidFill>
                  <a:schemeClr val="bg1"/>
                </a:solidFill>
                <a:latin typeface="Agency FB" panose="020B0503020202020204" pitchFamily="34" charset="0"/>
              </a:rPr>
              <a:t>KNN</a:t>
            </a:r>
          </a:p>
          <a:p>
            <a:pPr marL="800100" lvl="1" indent="-342900">
              <a:buFont typeface="Wingdings" panose="05000000000000000000" pitchFamily="2" charset="2"/>
              <a:buChar char="ü"/>
              <a:defRPr/>
            </a:pPr>
            <a:r>
              <a:rPr lang="en-US" sz="2000" b="1" dirty="0">
                <a:solidFill>
                  <a:schemeClr val="bg1"/>
                </a:solidFill>
                <a:latin typeface="Agency FB" panose="020B0503020202020204" pitchFamily="34" charset="0"/>
              </a:rPr>
              <a:t>Random Forest</a:t>
            </a:r>
          </a:p>
        </p:txBody>
      </p:sp>
      <p:sp>
        <p:nvSpPr>
          <p:cNvPr id="9" name="TextBox 8">
            <a:extLst>
              <a:ext uri="{FF2B5EF4-FFF2-40B4-BE49-F238E27FC236}">
                <a16:creationId xmlns:a16="http://schemas.microsoft.com/office/drawing/2014/main" id="{EE83EC24-6CA0-4682-B07A-012810C59BAC}"/>
              </a:ext>
            </a:extLst>
          </p:cNvPr>
          <p:cNvSpPr txBox="1"/>
          <p:nvPr/>
        </p:nvSpPr>
        <p:spPr>
          <a:xfrm>
            <a:off x="7161687" y="160681"/>
            <a:ext cx="4379282" cy="707886"/>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1" i="0" u="none" strike="noStrike" kern="1200" cap="none" spc="0" normalizeH="0" baseline="0" noProof="0" dirty="0">
                <a:ln>
                  <a:noFill/>
                </a:ln>
                <a:solidFill>
                  <a:schemeClr val="bg1"/>
                </a:solidFill>
                <a:effectLst/>
                <a:uLnTx/>
                <a:uFillTx/>
                <a:latin typeface="Agency FB" panose="020B0503020202020204" pitchFamily="34" charset="0"/>
              </a:rPr>
              <a:t>Pair Plot on deferent parameters</a:t>
            </a:r>
          </a:p>
          <a:p>
            <a:pPr marR="0" lvl="0" algn="l" defTabSz="914400" rtl="0" eaLnBrk="1" fontAlgn="auto" latinLnBrk="0" hangingPunct="1">
              <a:lnSpc>
                <a:spcPct val="100000"/>
              </a:lnSpc>
              <a:spcBef>
                <a:spcPts val="0"/>
              </a:spcBef>
              <a:spcAft>
                <a:spcPts val="0"/>
              </a:spcAft>
              <a:buClrTx/>
              <a:buSzTx/>
              <a:tabLst/>
              <a:defRPr/>
            </a:pPr>
            <a:endParaRPr kumimoji="0" lang="en-US" sz="2000" b="1" i="0" u="none" strike="noStrike" kern="1200" cap="none" spc="0" normalizeH="0" baseline="0" noProof="0" dirty="0">
              <a:ln>
                <a:noFill/>
              </a:ln>
              <a:solidFill>
                <a:schemeClr val="bg1"/>
              </a:solidFill>
              <a:effectLst/>
              <a:uLnTx/>
              <a:uFillTx/>
              <a:latin typeface="Agency FB" panose="020B0503020202020204" pitchFamily="34" charset="0"/>
            </a:endParaRPr>
          </a:p>
        </p:txBody>
      </p:sp>
      <p:pic>
        <p:nvPicPr>
          <p:cNvPr id="11" name="Picture 10">
            <a:extLst>
              <a:ext uri="{FF2B5EF4-FFF2-40B4-BE49-F238E27FC236}">
                <a16:creationId xmlns:a16="http://schemas.microsoft.com/office/drawing/2014/main" id="{C28306F8-32F3-428B-807C-B031A8E705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2004" y="600974"/>
            <a:ext cx="3696384" cy="3502883"/>
          </a:xfrm>
          <a:prstGeom prst="rect">
            <a:avLst/>
          </a:prstGeom>
        </p:spPr>
      </p:pic>
      <p:sp>
        <p:nvSpPr>
          <p:cNvPr id="13" name="TextBox 12">
            <a:extLst>
              <a:ext uri="{FF2B5EF4-FFF2-40B4-BE49-F238E27FC236}">
                <a16:creationId xmlns:a16="http://schemas.microsoft.com/office/drawing/2014/main" id="{1F6A560A-C3A7-4B51-A094-E7F0C0107F62}"/>
              </a:ext>
            </a:extLst>
          </p:cNvPr>
          <p:cNvSpPr txBox="1"/>
          <p:nvPr/>
        </p:nvSpPr>
        <p:spPr>
          <a:xfrm>
            <a:off x="360010" y="5251766"/>
            <a:ext cx="949332" cy="400110"/>
          </a:xfrm>
          <a:prstGeom prst="rect">
            <a:avLst/>
          </a:prstGeom>
          <a:noFill/>
        </p:spPr>
        <p:txBody>
          <a:bodyPr wrap="square">
            <a:spAutoFit/>
          </a:bodyPr>
          <a:lstStyle/>
          <a:p>
            <a:pPr>
              <a:defRPr/>
            </a:pPr>
            <a:r>
              <a:rPr lang="en-US" sz="2000" b="1" dirty="0">
                <a:solidFill>
                  <a:schemeClr val="bg1"/>
                </a:solidFill>
                <a:latin typeface="Agency FB" panose="020B0503020202020204" pitchFamily="34" charset="0"/>
              </a:rPr>
              <a:t>Heatmap</a:t>
            </a:r>
            <a:endParaRPr kumimoji="0" lang="en-US" sz="2000" b="1" i="0" u="none" strike="noStrike" kern="1200" cap="none" spc="0" normalizeH="0" baseline="0" noProof="0" dirty="0">
              <a:ln>
                <a:noFill/>
              </a:ln>
              <a:solidFill>
                <a:schemeClr val="bg1"/>
              </a:solidFill>
              <a:effectLst/>
              <a:uLnTx/>
              <a:uFillTx/>
              <a:latin typeface="Agency FB" panose="020B0503020202020204" pitchFamily="34" charset="0"/>
            </a:endParaRPr>
          </a:p>
        </p:txBody>
      </p:sp>
      <p:cxnSp>
        <p:nvCxnSpPr>
          <p:cNvPr id="14" name="Straight Connector 13">
            <a:extLst>
              <a:ext uri="{FF2B5EF4-FFF2-40B4-BE49-F238E27FC236}">
                <a16:creationId xmlns:a16="http://schemas.microsoft.com/office/drawing/2014/main" id="{AF944A3E-DE74-4658-94F1-95EB71D65F11}"/>
              </a:ext>
            </a:extLst>
          </p:cNvPr>
          <p:cNvCxnSpPr>
            <a:cxnSpLocks/>
          </p:cNvCxnSpPr>
          <p:nvPr/>
        </p:nvCxnSpPr>
        <p:spPr>
          <a:xfrm>
            <a:off x="6458138" y="377718"/>
            <a:ext cx="0" cy="6265525"/>
          </a:xfrm>
          <a:prstGeom prst="line">
            <a:avLst/>
          </a:prstGeom>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EDEADD2E-8D42-4A5E-BDBA-D5E8F27DBA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9462" y="3839058"/>
            <a:ext cx="2355659" cy="2919563"/>
          </a:xfrm>
          <a:prstGeom prst="rect">
            <a:avLst/>
          </a:prstGeom>
        </p:spPr>
      </p:pic>
      <p:sp>
        <p:nvSpPr>
          <p:cNvPr id="19" name="TextBox 18">
            <a:extLst>
              <a:ext uri="{FF2B5EF4-FFF2-40B4-BE49-F238E27FC236}">
                <a16:creationId xmlns:a16="http://schemas.microsoft.com/office/drawing/2014/main" id="{E20D20A0-F63A-4FD2-8B5E-CE6001760967}"/>
              </a:ext>
            </a:extLst>
          </p:cNvPr>
          <p:cNvSpPr txBox="1"/>
          <p:nvPr/>
        </p:nvSpPr>
        <p:spPr>
          <a:xfrm>
            <a:off x="255119" y="700043"/>
            <a:ext cx="5840870" cy="400110"/>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2000" b="1" dirty="0">
                <a:solidFill>
                  <a:schemeClr val="bg1"/>
                </a:solidFill>
                <a:latin typeface="Agency FB" panose="020B0503020202020204" pitchFamily="34" charset="0"/>
              </a:rPr>
              <a:t>Probability Density Function depending on </a:t>
            </a:r>
            <a:r>
              <a:rPr kumimoji="0" lang="en-US" sz="2000" b="1" i="0" u="none" strike="noStrike" kern="1200" cap="none" spc="0" normalizeH="0" baseline="0" noProof="0" dirty="0">
                <a:ln>
                  <a:noFill/>
                </a:ln>
                <a:solidFill>
                  <a:schemeClr val="bg1"/>
                </a:solidFill>
                <a:effectLst/>
                <a:uLnTx/>
                <a:uFillTx/>
                <a:latin typeface="Agency FB" panose="020B0503020202020204" pitchFamily="34" charset="0"/>
              </a:rPr>
              <a:t>deferent parameters</a:t>
            </a:r>
            <a:r>
              <a:rPr lang="en-US" sz="2000" b="1" dirty="0">
                <a:solidFill>
                  <a:schemeClr val="bg1"/>
                </a:solidFill>
                <a:latin typeface="Agency FB" panose="020B0503020202020204" pitchFamily="34" charset="0"/>
              </a:rPr>
              <a:t>.</a:t>
            </a:r>
          </a:p>
        </p:txBody>
      </p:sp>
    </p:spTree>
    <p:extLst>
      <p:ext uri="{BB962C8B-B14F-4D97-AF65-F5344CB8AC3E}">
        <p14:creationId xmlns:p14="http://schemas.microsoft.com/office/powerpoint/2010/main" val="7474327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43E48"/>
        </a:solidFill>
        <a:effectLst/>
      </p:bgPr>
    </p:bg>
    <p:spTree>
      <p:nvGrpSpPr>
        <p:cNvPr id="1" name=""/>
        <p:cNvGrpSpPr/>
        <p:nvPr/>
      </p:nvGrpSpPr>
      <p:grpSpPr>
        <a:xfrm>
          <a:off x="0" y="0"/>
          <a:ext cx="0" cy="0"/>
          <a:chOff x="0" y="0"/>
          <a:chExt cx="0" cy="0"/>
        </a:xfrm>
      </p:grpSpPr>
      <p:sp>
        <p:nvSpPr>
          <p:cNvPr id="3" name="TextBox 2"/>
          <p:cNvSpPr txBox="1"/>
          <p:nvPr/>
        </p:nvSpPr>
        <p:spPr>
          <a:xfrm>
            <a:off x="263722" y="106532"/>
            <a:ext cx="5217074" cy="646331"/>
          </a:xfrm>
          <a:prstGeom prst="rect">
            <a:avLst/>
          </a:prstGeom>
          <a:noFill/>
        </p:spPr>
        <p:txBody>
          <a:bodyPr wrap="square" rtlCol="0">
            <a:spAutoFit/>
          </a:bodyPr>
          <a:lstStyle/>
          <a:p>
            <a:pPr lvl="0">
              <a:defRPr/>
            </a:pPr>
            <a:r>
              <a:rPr lang="en-US" sz="3600" b="1" u="sng" dirty="0">
                <a:solidFill>
                  <a:schemeClr val="accent4">
                    <a:lumMod val="60000"/>
                    <a:lumOff val="40000"/>
                  </a:schemeClr>
                </a:solidFill>
                <a:latin typeface="Gotham"/>
              </a:rPr>
              <a:t>Results: </a:t>
            </a:r>
            <a:endParaRPr kumimoji="0" lang="en-US" sz="3600" b="1" i="0" u="sng" strike="noStrike" kern="1200" cap="none" spc="0" normalizeH="0" baseline="0" noProof="0" dirty="0">
              <a:ln>
                <a:noFill/>
              </a:ln>
              <a:solidFill>
                <a:schemeClr val="accent4">
                  <a:lumMod val="60000"/>
                  <a:lumOff val="40000"/>
                </a:schemeClr>
              </a:solidFill>
              <a:effectLst/>
              <a:uLnTx/>
              <a:uFillTx/>
              <a:latin typeface="Gotham"/>
            </a:endParaRPr>
          </a:p>
        </p:txBody>
      </p:sp>
      <p:sp>
        <p:nvSpPr>
          <p:cNvPr id="5" name="TextBox 4">
            <a:extLst>
              <a:ext uri="{FF2B5EF4-FFF2-40B4-BE49-F238E27FC236}">
                <a16:creationId xmlns:a16="http://schemas.microsoft.com/office/drawing/2014/main" id="{8479927A-5D10-4262-92B1-4054D8F1B348}"/>
              </a:ext>
            </a:extLst>
          </p:cNvPr>
          <p:cNvSpPr txBox="1"/>
          <p:nvPr/>
        </p:nvSpPr>
        <p:spPr>
          <a:xfrm>
            <a:off x="115412" y="584775"/>
            <a:ext cx="5888839" cy="7061549"/>
          </a:xfrm>
          <a:prstGeom prst="rect">
            <a:avLst/>
          </a:prstGeom>
          <a:noFill/>
        </p:spPr>
        <p:txBody>
          <a:bodyPr wrap="square" rtlCol="0">
            <a:spAutoFit/>
          </a:bodyPr>
          <a:lstStyle/>
          <a:p>
            <a:pPr lvl="1">
              <a:defRPr/>
            </a:pPr>
            <a:r>
              <a:rPr lang="en-US" sz="2400" b="1" u="sng" dirty="0">
                <a:solidFill>
                  <a:schemeClr val="accent1"/>
                </a:solidFill>
                <a:latin typeface="Agency FB" panose="020B0503020202020204" pitchFamily="34" charset="0"/>
              </a:rPr>
              <a:t>Decision Tree</a:t>
            </a:r>
          </a:p>
          <a:p>
            <a:pPr marL="0" marR="0">
              <a:lnSpc>
                <a:spcPct val="107000"/>
              </a:lnSpc>
              <a:spcBef>
                <a:spcPts val="0"/>
              </a:spcBef>
              <a:spcAft>
                <a:spcPts val="0"/>
              </a:spcAft>
            </a:pP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precision    recall  f1-score   support</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0       0.96      0.94      0.95      1958</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1       0.12      0.19      0.15        86</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accuracy                           0.91      2044</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macro avg       0.54      0.56      0.55      2044</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weighted avg       0.93      0.91      0.92      2044</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ROC-AUC score: 56.39%</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Confusion Matrix: </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[[1844  114]</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  70   16]]</a:t>
            </a:r>
            <a:endParaRPr lang="en-US" sz="2400" b="1" dirty="0">
              <a:solidFill>
                <a:schemeClr val="accent1"/>
              </a:solidFill>
              <a:latin typeface="Agency FB" panose="020B0503020202020204" pitchFamily="34" charset="0"/>
            </a:endParaRPr>
          </a:p>
          <a:p>
            <a:pPr lvl="1">
              <a:defRPr/>
            </a:pPr>
            <a:r>
              <a:rPr lang="en-US" sz="2400" b="1" u="sng" dirty="0">
                <a:solidFill>
                  <a:schemeClr val="accent1"/>
                </a:solidFill>
                <a:latin typeface="Agency FB" panose="020B0503020202020204" pitchFamily="34" charset="0"/>
              </a:rPr>
              <a:t>KNN </a:t>
            </a:r>
            <a:r>
              <a:rPr lang="en-US" sz="2400" b="1" dirty="0">
                <a:solidFill>
                  <a:schemeClr val="accent1"/>
                </a:solidFill>
                <a:latin typeface="Agency FB" panose="020B0503020202020204" pitchFamily="34" charset="0"/>
              </a:rPr>
              <a:t>         </a:t>
            </a: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precision    recall  f1-score   support </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0       0.96      0.98      0.97      1958</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1       0.03      0.01      0.02        86</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accuracy                           0.94      2044</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macro avg       0.50      0.50      0.49      2044</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weighted avg       0.92      0.94      0.93      2044 </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ROC-AUC score: 49.82%</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pPr>
            <a:r>
              <a:rPr lang="en-US" sz="1400" b="1" dirty="0">
                <a:solidFill>
                  <a:schemeClr val="bg1"/>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Confusion Matrix: </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pP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[[1928   30]</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  85    1]]</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1">
              <a:defRPr/>
            </a:pPr>
            <a:endParaRPr lang="en-US" sz="2400" b="1" dirty="0">
              <a:solidFill>
                <a:schemeClr val="accent1"/>
              </a:solidFill>
              <a:latin typeface="Agency FB" panose="020B0503020202020204" pitchFamily="34" charset="0"/>
            </a:endParaRPr>
          </a:p>
          <a:p>
            <a:pPr marR="0" lvl="0" algn="l" defTabSz="914400" rtl="0" eaLnBrk="1" fontAlgn="auto" latinLnBrk="0" hangingPunct="1">
              <a:lnSpc>
                <a:spcPct val="100000"/>
              </a:lnSpc>
              <a:spcBef>
                <a:spcPts val="0"/>
              </a:spcBef>
              <a:spcAft>
                <a:spcPts val="0"/>
              </a:spcAft>
              <a:buClrTx/>
              <a:buSzTx/>
              <a:tabLst/>
              <a:defRPr/>
            </a:pPr>
            <a:r>
              <a:rPr lang="en-US" sz="2400" b="1" u="sng" dirty="0">
                <a:solidFill>
                  <a:schemeClr val="accent1"/>
                </a:solidFill>
                <a:latin typeface="Agency FB" panose="020B0503020202020204" pitchFamily="34" charset="0"/>
              </a:rPr>
              <a:t> </a:t>
            </a:r>
          </a:p>
        </p:txBody>
      </p:sp>
      <p:sp>
        <p:nvSpPr>
          <p:cNvPr id="4" name="TextBox 3">
            <a:extLst>
              <a:ext uri="{FF2B5EF4-FFF2-40B4-BE49-F238E27FC236}">
                <a16:creationId xmlns:a16="http://schemas.microsoft.com/office/drawing/2014/main" id="{F2CF2C91-A43B-4A39-A50D-C064D759B4AB}"/>
              </a:ext>
            </a:extLst>
          </p:cNvPr>
          <p:cNvSpPr txBox="1"/>
          <p:nvPr/>
        </p:nvSpPr>
        <p:spPr>
          <a:xfrm>
            <a:off x="6187736" y="646331"/>
            <a:ext cx="6072326" cy="3469219"/>
          </a:xfrm>
          <a:prstGeom prst="rect">
            <a:avLst/>
          </a:prstGeom>
          <a:noFill/>
        </p:spPr>
        <p:txBody>
          <a:bodyPr wrap="square" rtlCol="0">
            <a:spAutoFit/>
          </a:bodyPr>
          <a:lstStyle/>
          <a:p>
            <a:pPr lvl="1">
              <a:defRPr/>
            </a:pPr>
            <a:r>
              <a:rPr lang="en-US" sz="2400" b="1" u="sng" dirty="0">
                <a:solidFill>
                  <a:schemeClr val="accent1"/>
                </a:solidFill>
                <a:latin typeface="Agency FB" panose="020B0503020202020204" pitchFamily="34" charset="0"/>
              </a:rPr>
              <a:t>Random Forest</a:t>
            </a:r>
          </a:p>
          <a:p>
            <a:pPr marL="0" marR="0">
              <a:lnSpc>
                <a:spcPct val="107000"/>
              </a:lnSpc>
              <a:spcBef>
                <a:spcPts val="0"/>
              </a:spcBef>
              <a:spcAft>
                <a:spcPts val="0"/>
              </a:spcAft>
            </a:pP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precision    recall  f1-score   support</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0       0.96      1.00      0.98      1958</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1       0.25      0.02      0.04        86</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accuracy                           0.96      2044</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macro avg       0.60      0.51      0.51      2044</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weighted avg       0.93      0.96      0.94      2044 </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ROC-AUC score: 51.01%</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pP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Confusion Matrix: </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pP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[[1952    6]</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  84    2]]</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R="0" lvl="0" algn="l" defTabSz="914400" rtl="0" eaLnBrk="1" fontAlgn="auto" latinLnBrk="0" hangingPunct="1">
              <a:lnSpc>
                <a:spcPct val="100000"/>
              </a:lnSpc>
              <a:spcBef>
                <a:spcPts val="0"/>
              </a:spcBef>
              <a:spcAft>
                <a:spcPts val="0"/>
              </a:spcAft>
              <a:buClrTx/>
              <a:buSzTx/>
              <a:tabLst/>
              <a:defRPr/>
            </a:pPr>
            <a:endParaRPr lang="en-US" sz="2400" b="1" u="sng" dirty="0">
              <a:solidFill>
                <a:schemeClr val="accent1"/>
              </a:solidFill>
              <a:latin typeface="Agency FB" panose="020B0503020202020204" pitchFamily="34" charset="0"/>
            </a:endParaRPr>
          </a:p>
        </p:txBody>
      </p:sp>
      <p:cxnSp>
        <p:nvCxnSpPr>
          <p:cNvPr id="6" name="Straight Connector 5">
            <a:extLst>
              <a:ext uri="{FF2B5EF4-FFF2-40B4-BE49-F238E27FC236}">
                <a16:creationId xmlns:a16="http://schemas.microsoft.com/office/drawing/2014/main" id="{59E04496-5124-4A3E-B197-A72894476AB1}"/>
              </a:ext>
            </a:extLst>
          </p:cNvPr>
          <p:cNvCxnSpPr>
            <a:cxnSpLocks/>
          </p:cNvCxnSpPr>
          <p:nvPr/>
        </p:nvCxnSpPr>
        <p:spPr>
          <a:xfrm>
            <a:off x="6096000" y="941034"/>
            <a:ext cx="0" cy="54597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8327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43E48"/>
        </a:solidFill>
        <a:effectLst/>
      </p:bgPr>
    </p:bg>
    <p:spTree>
      <p:nvGrpSpPr>
        <p:cNvPr id="1" name=""/>
        <p:cNvGrpSpPr/>
        <p:nvPr/>
      </p:nvGrpSpPr>
      <p:grpSpPr>
        <a:xfrm>
          <a:off x="0" y="0"/>
          <a:ext cx="0" cy="0"/>
          <a:chOff x="0" y="0"/>
          <a:chExt cx="0" cy="0"/>
        </a:xfrm>
      </p:grpSpPr>
      <p:sp>
        <p:nvSpPr>
          <p:cNvPr id="3" name="TextBox 2"/>
          <p:cNvSpPr txBox="1"/>
          <p:nvPr/>
        </p:nvSpPr>
        <p:spPr>
          <a:xfrm>
            <a:off x="408408" y="239632"/>
            <a:ext cx="5217074" cy="646331"/>
          </a:xfrm>
          <a:prstGeom prst="rect">
            <a:avLst/>
          </a:prstGeom>
          <a:noFill/>
        </p:spPr>
        <p:txBody>
          <a:bodyPr wrap="square" rtlCol="0">
            <a:spAutoFit/>
          </a:bodyPr>
          <a:lstStyle/>
          <a:p>
            <a:pPr lvl="0">
              <a:defRPr/>
            </a:pPr>
            <a:r>
              <a:rPr lang="en-US" sz="3600" b="1" u="sng" dirty="0">
                <a:solidFill>
                  <a:schemeClr val="accent4">
                    <a:lumMod val="60000"/>
                    <a:lumOff val="40000"/>
                  </a:schemeClr>
                </a:solidFill>
                <a:latin typeface="Gotham"/>
              </a:rPr>
              <a:t>Results: </a:t>
            </a:r>
            <a:endParaRPr kumimoji="0" lang="en-US" sz="3600" b="1" i="0" u="sng" strike="noStrike" kern="1200" cap="none" spc="0" normalizeH="0" baseline="0" noProof="0" dirty="0">
              <a:ln>
                <a:noFill/>
              </a:ln>
              <a:solidFill>
                <a:schemeClr val="accent4">
                  <a:lumMod val="60000"/>
                  <a:lumOff val="40000"/>
                </a:schemeClr>
              </a:solidFill>
              <a:effectLst/>
              <a:uLnTx/>
              <a:uFillTx/>
              <a:latin typeface="Gotham"/>
            </a:endParaRPr>
          </a:p>
        </p:txBody>
      </p:sp>
      <p:sp>
        <p:nvSpPr>
          <p:cNvPr id="5" name="TextBox 4">
            <a:extLst>
              <a:ext uri="{FF2B5EF4-FFF2-40B4-BE49-F238E27FC236}">
                <a16:creationId xmlns:a16="http://schemas.microsoft.com/office/drawing/2014/main" id="{8479927A-5D10-4262-92B1-4054D8F1B348}"/>
              </a:ext>
            </a:extLst>
          </p:cNvPr>
          <p:cNvSpPr txBox="1"/>
          <p:nvPr/>
        </p:nvSpPr>
        <p:spPr>
          <a:xfrm>
            <a:off x="248611" y="762421"/>
            <a:ext cx="6317910" cy="6095579"/>
          </a:xfrm>
          <a:prstGeom prst="rect">
            <a:avLst/>
          </a:prstGeom>
          <a:noFill/>
        </p:spPr>
        <p:txBody>
          <a:bodyPr wrap="square" rtlCol="0">
            <a:spAutoFit/>
          </a:bodyPr>
          <a:lstStyle/>
          <a:p>
            <a:pPr lvl="1">
              <a:defRPr/>
            </a:pPr>
            <a:r>
              <a:rPr lang="en-US" sz="2400" b="1" u="sng" dirty="0">
                <a:solidFill>
                  <a:schemeClr val="accent1"/>
                </a:solidFill>
                <a:latin typeface="Agency FB" panose="020B0503020202020204" pitchFamily="34" charset="0"/>
              </a:rPr>
              <a:t>Logistic Regression </a:t>
            </a:r>
          </a:p>
          <a:p>
            <a:pPr marL="0" marR="0">
              <a:lnSpc>
                <a:spcPct val="107000"/>
              </a:lnSpc>
              <a:spcBef>
                <a:spcPts val="0"/>
              </a:spcBef>
              <a:spcAft>
                <a:spcPts val="0"/>
              </a:spcAft>
            </a:pP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precision    recall  f1-score   support </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0       0.96      1.00      0.98      1958</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1       1.00      0.01      0.02        86</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accuracy                           0.96      2044</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macro avg       0.98      0.51      0.50      2044</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weighted avg       0.96      0.96      0.94      2044</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ROC-AUC score: 50.58%</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Confusion Matrix: </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[[1958    0]</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  85    1]]</a:t>
            </a:r>
            <a:endParaRPr lang="en-US" sz="2400" b="1" dirty="0">
              <a:solidFill>
                <a:schemeClr val="accent1"/>
              </a:solidFill>
              <a:latin typeface="Agency FB" panose="020B0503020202020204" pitchFamily="34" charset="0"/>
            </a:endParaRPr>
          </a:p>
          <a:p>
            <a:pPr lvl="1">
              <a:defRPr/>
            </a:pPr>
            <a:r>
              <a:rPr lang="en-US" sz="2400" b="1" u="sng" dirty="0">
                <a:solidFill>
                  <a:schemeClr val="accent1"/>
                </a:solidFill>
                <a:latin typeface="Agency FB" panose="020B0503020202020204" pitchFamily="34" charset="0"/>
              </a:rPr>
              <a:t> SVM</a:t>
            </a:r>
            <a:r>
              <a:rPr lang="en-US" sz="1400" b="1" dirty="0">
                <a:solidFill>
                  <a:schemeClr val="bg1"/>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precision    recall  f1-score   support</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0       0.96      1.00      0.98      1958</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1       0.00      0.00      0.00        86</a:t>
            </a:r>
          </a:p>
          <a:p>
            <a:pPr lvl="1"/>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accuracy                           0.96      2044</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macro avg       0.48      0.50      0.49      2044</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weighted avg       0.92      0.96      0.94      2044</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ROC-AUC score: 50.00%</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Confusion Matrix: </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[1958    0]</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lvl="1">
              <a:spcAft>
                <a:spcPts val="800"/>
              </a:spcAft>
            </a:pPr>
            <a:r>
              <a:rPr lang="en-US" sz="1400" b="1" dirty="0">
                <a:solidFill>
                  <a:schemeClr val="bg1"/>
                </a:solidFill>
                <a:effectLst/>
                <a:latin typeface="Courier New" panose="02070309020205020404" pitchFamily="49" charset="0"/>
                <a:ea typeface="Times New Roman" panose="02020603050405020304" pitchFamily="18" charset="0"/>
                <a:cs typeface="Times New Roman" panose="02020603050405020304" pitchFamily="18" charset="0"/>
              </a:rPr>
              <a:t>	       [  86    0]]</a:t>
            </a:r>
            <a:endParaRPr lang="en-US" sz="2400" b="1" dirty="0">
              <a:solidFill>
                <a:schemeClr val="bg1"/>
              </a:solidFill>
              <a:latin typeface="Agency FB" panose="020B0503020202020204" pitchFamily="34" charset="0"/>
            </a:endParaRPr>
          </a:p>
          <a:p>
            <a:pPr marR="0" lvl="0" algn="l" defTabSz="914400" rtl="0" eaLnBrk="1" fontAlgn="auto" latinLnBrk="0" hangingPunct="1">
              <a:lnSpc>
                <a:spcPct val="100000"/>
              </a:lnSpc>
              <a:spcBef>
                <a:spcPts val="0"/>
              </a:spcBef>
              <a:spcAft>
                <a:spcPts val="0"/>
              </a:spcAft>
              <a:buClrTx/>
              <a:buSzTx/>
              <a:tabLst/>
              <a:defRPr/>
            </a:pPr>
            <a:r>
              <a:rPr lang="en-US" sz="2400" b="1" u="sng" dirty="0">
                <a:solidFill>
                  <a:schemeClr val="accent1"/>
                </a:solidFill>
                <a:latin typeface="Agency FB" panose="020B0503020202020204" pitchFamily="34" charset="0"/>
              </a:rPr>
              <a:t> </a:t>
            </a:r>
          </a:p>
        </p:txBody>
      </p:sp>
      <p:cxnSp>
        <p:nvCxnSpPr>
          <p:cNvPr id="6" name="Straight Connector 5">
            <a:extLst>
              <a:ext uri="{FF2B5EF4-FFF2-40B4-BE49-F238E27FC236}">
                <a16:creationId xmlns:a16="http://schemas.microsoft.com/office/drawing/2014/main" id="{155894D3-B425-4CDA-BF16-1C382462F08A}"/>
              </a:ext>
            </a:extLst>
          </p:cNvPr>
          <p:cNvCxnSpPr>
            <a:cxnSpLocks/>
          </p:cNvCxnSpPr>
          <p:nvPr/>
        </p:nvCxnSpPr>
        <p:spPr>
          <a:xfrm>
            <a:off x="6948256" y="1029810"/>
            <a:ext cx="0" cy="5459767"/>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5CADDF9-E9D9-45B0-9AB7-412229606E8A}"/>
              </a:ext>
            </a:extLst>
          </p:cNvPr>
          <p:cNvSpPr txBox="1"/>
          <p:nvPr/>
        </p:nvSpPr>
        <p:spPr>
          <a:xfrm>
            <a:off x="6948256" y="1074199"/>
            <a:ext cx="4557197" cy="1754326"/>
          </a:xfrm>
          <a:prstGeom prst="rect">
            <a:avLst/>
          </a:prstGeom>
          <a:noFill/>
        </p:spPr>
        <p:txBody>
          <a:bodyPr wrap="square">
            <a:spAutoFit/>
          </a:bodyPr>
          <a:lstStyle/>
          <a:p>
            <a:pPr lvl="1">
              <a:defRPr/>
            </a:pPr>
            <a:r>
              <a:rPr lang="en-US" sz="1800" b="1" u="sng" dirty="0">
                <a:solidFill>
                  <a:schemeClr val="accent1"/>
                </a:solidFill>
                <a:latin typeface="Agency FB" panose="020B0503020202020204" pitchFamily="34" charset="0"/>
              </a:rPr>
              <a:t>Conclusion:</a:t>
            </a:r>
          </a:p>
          <a:p>
            <a:pPr lvl="1" algn="just">
              <a:defRPr/>
            </a:pPr>
            <a:endParaRPr lang="en-US" sz="1800" b="1" dirty="0">
              <a:solidFill>
                <a:schemeClr val="bg1"/>
              </a:solidFill>
              <a:latin typeface="Agency FB" panose="020B0503020202020204" pitchFamily="34" charset="0"/>
            </a:endParaRPr>
          </a:p>
          <a:p>
            <a:pPr lvl="1" algn="just">
              <a:defRPr/>
            </a:pPr>
            <a:r>
              <a:rPr lang="en-US" sz="1800" b="1" dirty="0">
                <a:solidFill>
                  <a:schemeClr val="bg1"/>
                </a:solidFill>
                <a:latin typeface="Agency FB" panose="020B0503020202020204" pitchFamily="34" charset="0"/>
              </a:rPr>
              <a:t>Overall ROC- Accuracy and Accuracy and other score seems Decision Tree is good for this Dataset and for future work. And seems SVM is doing worst.</a:t>
            </a:r>
            <a:endParaRPr lang="en-US" sz="1800" b="1" dirty="0">
              <a:solidFill>
                <a:schemeClr val="accent1"/>
              </a:solidFill>
              <a:latin typeface="Agency FB" panose="020B0503020202020204" pitchFamily="34" charset="0"/>
            </a:endParaRPr>
          </a:p>
        </p:txBody>
      </p:sp>
    </p:spTree>
    <p:extLst>
      <p:ext uri="{BB962C8B-B14F-4D97-AF65-F5344CB8AC3E}">
        <p14:creationId xmlns:p14="http://schemas.microsoft.com/office/powerpoint/2010/main" val="1270838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970</TotalTime>
  <Words>547</Words>
  <Application>Microsoft Office PowerPoint</Application>
  <PresentationFormat>Widescreen</PresentationFormat>
  <Paragraphs>101</Paragraphs>
  <Slides>6</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vt:i4>
      </vt:variant>
    </vt:vector>
  </HeadingPairs>
  <TitlesOfParts>
    <vt:vector size="16" baseType="lpstr">
      <vt:lpstr>Agency FB</vt:lpstr>
      <vt:lpstr>Arial</vt:lpstr>
      <vt:lpstr>Calibri</vt:lpstr>
      <vt:lpstr>Calibri Light</vt:lpstr>
      <vt:lpstr>Courier New</vt:lpstr>
      <vt:lpstr>Gotham</vt:lpstr>
      <vt:lpstr>Gotham Light</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Ridwanul Haque</dc:creator>
  <cp:lastModifiedBy>Ridwanul Haque</cp:lastModifiedBy>
  <cp:revision>94</cp:revision>
  <dcterms:created xsi:type="dcterms:W3CDTF">2021-04-04T16:10:58Z</dcterms:created>
  <dcterms:modified xsi:type="dcterms:W3CDTF">2021-09-10T14:26:39Z</dcterms:modified>
</cp:coreProperties>
</file>