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6" r:id="rId3"/>
    <p:sldId id="258" r:id="rId4"/>
    <p:sldId id="261" r:id="rId5"/>
    <p:sldId id="264" r:id="rId6"/>
    <p:sldId id="272" r:id="rId7"/>
    <p:sldId id="297" r:id="rId8"/>
    <p:sldId id="287" r:id="rId9"/>
    <p:sldId id="289" r:id="rId10"/>
    <p:sldId id="293" r:id="rId11"/>
    <p:sldId id="291" r:id="rId12"/>
    <p:sldId id="295" r:id="rId13"/>
    <p:sldId id="282" r:id="rId14"/>
    <p:sldId id="283" r:id="rId15"/>
    <p:sldId id="299" r:id="rId16"/>
    <p:sldId id="28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026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pos="56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2F2F2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197FDE-76C6-4B4C-9A2C-E094D6DB7BB5}" v="81" dt="2022-12-20T14:18:53.984"/>
    <p1510:client id="{A1AD9451-21DD-4EC6-860E-CE6E313C84C8}" v="305" dt="2022-12-19T18:35:13.7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6931" autoAdjust="0"/>
  </p:normalViewPr>
  <p:slideViewPr>
    <p:cSldViewPr snapToGrid="0" showGuides="1">
      <p:cViewPr varScale="1">
        <p:scale>
          <a:sx n="153" d="100"/>
          <a:sy n="153" d="100"/>
        </p:scale>
        <p:origin x="162" y="264"/>
      </p:cViewPr>
      <p:guideLst>
        <p:guide orient="horz" pos="3612"/>
        <p:guide pos="3840"/>
        <p:guide pos="2026"/>
        <p:guide orient="horz" pos="2160"/>
        <p:guide pos="56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태우" userId="e2c22d9a8b6cd13d" providerId="LiveId" clId="{A1AD9451-21DD-4EC6-860E-CE6E313C84C8}"/>
    <pc:docChg chg="undo custSel addSld delSld modSld sldOrd">
      <pc:chgData name="김 태우" userId="e2c22d9a8b6cd13d" providerId="LiveId" clId="{A1AD9451-21DD-4EC6-860E-CE6E313C84C8}" dt="2022-12-19T19:06:57.307" v="2954" actId="47"/>
      <pc:docMkLst>
        <pc:docMk/>
      </pc:docMkLst>
      <pc:sldChg chg="addSp delSp modSp mod">
        <pc:chgData name="김 태우" userId="e2c22d9a8b6cd13d" providerId="LiveId" clId="{A1AD9451-21DD-4EC6-860E-CE6E313C84C8}" dt="2022-12-19T17:57:25.160" v="2317"/>
        <pc:sldMkLst>
          <pc:docMk/>
          <pc:sldMk cId="3314503266" sldId="256"/>
        </pc:sldMkLst>
        <pc:spChg chg="add del mod">
          <ac:chgData name="김 태우" userId="e2c22d9a8b6cd13d" providerId="LiveId" clId="{A1AD9451-21DD-4EC6-860E-CE6E313C84C8}" dt="2022-12-19T16:58:59.093" v="1354"/>
          <ac:spMkLst>
            <pc:docMk/>
            <pc:sldMk cId="3314503266" sldId="256"/>
            <ac:spMk id="2" creationId="{D748E0A2-4BD4-D68B-FBC4-CC98E84A4491}"/>
          </ac:spMkLst>
        </pc:spChg>
        <pc:spChg chg="add del mod">
          <ac:chgData name="김 태우" userId="e2c22d9a8b6cd13d" providerId="LiveId" clId="{A1AD9451-21DD-4EC6-860E-CE6E313C84C8}" dt="2022-12-19T16:59:57.506" v="1383"/>
          <ac:spMkLst>
            <pc:docMk/>
            <pc:sldMk cId="3314503266" sldId="256"/>
            <ac:spMk id="3" creationId="{948A07FC-4ACF-2776-6416-B38D1DDA0675}"/>
          </ac:spMkLst>
        </pc:spChg>
        <pc:spChg chg="add del mod">
          <ac:chgData name="김 태우" userId="e2c22d9a8b6cd13d" providerId="LiveId" clId="{A1AD9451-21DD-4EC6-860E-CE6E313C84C8}" dt="2022-12-19T17:00:07.091" v="1384" actId="1076"/>
          <ac:spMkLst>
            <pc:docMk/>
            <pc:sldMk cId="3314503266" sldId="256"/>
            <ac:spMk id="7" creationId="{A2C5E436-2BC8-261E-4447-8396BA26FCC8}"/>
          </ac:spMkLst>
        </pc:spChg>
        <pc:spChg chg="mod">
          <ac:chgData name="김 태우" userId="e2c22d9a8b6cd13d" providerId="LiveId" clId="{A1AD9451-21DD-4EC6-860E-CE6E313C84C8}" dt="2022-12-19T17:57:25.160" v="2317"/>
          <ac:spMkLst>
            <pc:docMk/>
            <pc:sldMk cId="3314503266" sldId="256"/>
            <ac:spMk id="15" creationId="{F927146D-0294-EC90-027A-9E89FD0A61A3}"/>
          </ac:spMkLst>
        </pc:spChg>
        <pc:cxnChg chg="mod">
          <ac:chgData name="김 태우" userId="e2c22d9a8b6cd13d" providerId="LiveId" clId="{A1AD9451-21DD-4EC6-860E-CE6E313C84C8}" dt="2022-12-19T16:59:54.727" v="1375" actId="14100"/>
          <ac:cxnSpMkLst>
            <pc:docMk/>
            <pc:sldMk cId="3314503266" sldId="256"/>
            <ac:cxnSpMk id="5" creationId="{DBC41994-13DF-0898-5575-9003CEBD8E98}"/>
          </ac:cxnSpMkLst>
        </pc:cxnChg>
      </pc:sldChg>
      <pc:sldChg chg="addSp delSp modSp mod setBg">
        <pc:chgData name="김 태우" userId="e2c22d9a8b6cd13d" providerId="LiveId" clId="{A1AD9451-21DD-4EC6-860E-CE6E313C84C8}" dt="2022-12-19T18:17:45.076" v="2832"/>
        <pc:sldMkLst>
          <pc:docMk/>
          <pc:sldMk cId="3879374747" sldId="257"/>
        </pc:sldMkLst>
        <pc:spChg chg="mod">
          <ac:chgData name="김 태우" userId="e2c22d9a8b6cd13d" providerId="LiveId" clId="{A1AD9451-21DD-4EC6-860E-CE6E313C84C8}" dt="2022-12-16T20:09:40.398" v="39"/>
          <ac:spMkLst>
            <pc:docMk/>
            <pc:sldMk cId="3879374747" sldId="257"/>
            <ac:spMk id="6" creationId="{3AB8D4F1-9381-6449-F16D-761AC33E2DE2}"/>
          </ac:spMkLst>
        </pc:spChg>
        <pc:picChg chg="add del mod">
          <ac:chgData name="김 태우" userId="e2c22d9a8b6cd13d" providerId="LiveId" clId="{A1AD9451-21DD-4EC6-860E-CE6E313C84C8}" dt="2022-12-16T20:06:11.140" v="2" actId="478"/>
          <ac:picMkLst>
            <pc:docMk/>
            <pc:sldMk cId="3879374747" sldId="257"/>
            <ac:picMk id="6146" creationId="{1FD0DF1D-186E-CDD8-325E-21AAAF27D5EC}"/>
          </ac:picMkLst>
        </pc:picChg>
        <pc:picChg chg="add mod">
          <ac:chgData name="김 태우" userId="e2c22d9a8b6cd13d" providerId="LiveId" clId="{A1AD9451-21DD-4EC6-860E-CE6E313C84C8}" dt="2022-12-17T19:15:08.784" v="49" actId="1076"/>
          <ac:picMkLst>
            <pc:docMk/>
            <pc:sldMk cId="3879374747" sldId="257"/>
            <ac:picMk id="6148" creationId="{BAF90751-750F-6A3A-C872-09054F2A5A65}"/>
          </ac:picMkLst>
        </pc:picChg>
      </pc:sldChg>
      <pc:sldChg chg="addSp delSp modSp mod">
        <pc:chgData name="김 태우" userId="e2c22d9a8b6cd13d" providerId="LiveId" clId="{A1AD9451-21DD-4EC6-860E-CE6E313C84C8}" dt="2022-12-19T16:43:53.031" v="91" actId="1076"/>
        <pc:sldMkLst>
          <pc:docMk/>
          <pc:sldMk cId="4262494371" sldId="259"/>
        </pc:sldMkLst>
        <pc:spChg chg="del">
          <ac:chgData name="김 태우" userId="e2c22d9a8b6cd13d" providerId="LiveId" clId="{A1AD9451-21DD-4EC6-860E-CE6E313C84C8}" dt="2022-12-19T16:42:52.688" v="76" actId="478"/>
          <ac:spMkLst>
            <pc:docMk/>
            <pc:sldMk cId="4262494371" sldId="259"/>
            <ac:spMk id="4" creationId="{2E75F9CC-5635-A42D-37D4-05E339E17046}"/>
          </ac:spMkLst>
        </pc:spChg>
        <pc:spChg chg="del">
          <ac:chgData name="김 태우" userId="e2c22d9a8b6cd13d" providerId="LiveId" clId="{A1AD9451-21DD-4EC6-860E-CE6E313C84C8}" dt="2022-12-19T16:42:52.688" v="76" actId="478"/>
          <ac:spMkLst>
            <pc:docMk/>
            <pc:sldMk cId="4262494371" sldId="259"/>
            <ac:spMk id="5" creationId="{66008EDE-FC4E-2296-F095-696ED2FDC696}"/>
          </ac:spMkLst>
        </pc:spChg>
        <pc:spChg chg="add del mod">
          <ac:chgData name="김 태우" userId="e2c22d9a8b6cd13d" providerId="LiveId" clId="{A1AD9451-21DD-4EC6-860E-CE6E313C84C8}" dt="2022-12-19T16:42:49.881" v="75"/>
          <ac:spMkLst>
            <pc:docMk/>
            <pc:sldMk cId="4262494371" sldId="259"/>
            <ac:spMk id="6" creationId="{3A33CB73-DAD1-5C5D-2EB9-93A22BA4A8C4}"/>
          </ac:spMkLst>
        </pc:spChg>
        <pc:spChg chg="add del mod">
          <ac:chgData name="김 태우" userId="e2c22d9a8b6cd13d" providerId="LiveId" clId="{A1AD9451-21DD-4EC6-860E-CE6E313C84C8}" dt="2022-12-19T16:42:49.881" v="75"/>
          <ac:spMkLst>
            <pc:docMk/>
            <pc:sldMk cId="4262494371" sldId="259"/>
            <ac:spMk id="9" creationId="{1F4ADBBB-7324-1465-2A53-867A5CFAC01A}"/>
          </ac:spMkLst>
        </pc:spChg>
        <pc:spChg chg="add mod">
          <ac:chgData name="김 태우" userId="e2c22d9a8b6cd13d" providerId="LiveId" clId="{A1AD9451-21DD-4EC6-860E-CE6E313C84C8}" dt="2022-12-19T16:43:53.031" v="91" actId="1076"/>
          <ac:spMkLst>
            <pc:docMk/>
            <pc:sldMk cId="4262494371" sldId="259"/>
            <ac:spMk id="14" creationId="{1D32531C-8B04-C923-F8FE-6036A65FD1FC}"/>
          </ac:spMkLst>
        </pc:spChg>
        <pc:spChg chg="add mod">
          <ac:chgData name="김 태우" userId="e2c22d9a8b6cd13d" providerId="LiveId" clId="{A1AD9451-21DD-4EC6-860E-CE6E313C84C8}" dt="2022-12-19T16:42:53.403" v="77"/>
          <ac:spMkLst>
            <pc:docMk/>
            <pc:sldMk cId="4262494371" sldId="259"/>
            <ac:spMk id="15" creationId="{5E6E0672-2139-CECD-5E35-A0F210785FAE}"/>
          </ac:spMkLst>
        </pc:spChg>
        <pc:spChg chg="mod">
          <ac:chgData name="김 태우" userId="e2c22d9a8b6cd13d" providerId="LiveId" clId="{A1AD9451-21DD-4EC6-860E-CE6E313C84C8}" dt="2022-12-16T20:12:31.789" v="47" actId="20577"/>
          <ac:spMkLst>
            <pc:docMk/>
            <pc:sldMk cId="4262494371" sldId="259"/>
            <ac:spMk id="41" creationId="{BA4FFC6E-9EC5-855F-691B-2F3036FA775F}"/>
          </ac:spMkLst>
        </pc:spChg>
        <pc:cxnChg chg="add del mod">
          <ac:chgData name="김 태우" userId="e2c22d9a8b6cd13d" providerId="LiveId" clId="{A1AD9451-21DD-4EC6-860E-CE6E313C84C8}" dt="2022-12-19T16:42:49.881" v="75"/>
          <ac:cxnSpMkLst>
            <pc:docMk/>
            <pc:sldMk cId="4262494371" sldId="259"/>
            <ac:cxnSpMk id="2" creationId="{AE64E5B4-DFCC-8519-7537-B0D647CDE157}"/>
          </ac:cxnSpMkLst>
        </pc:cxnChg>
        <pc:cxnChg chg="del">
          <ac:chgData name="김 태우" userId="e2c22d9a8b6cd13d" providerId="LiveId" clId="{A1AD9451-21DD-4EC6-860E-CE6E313C84C8}" dt="2022-12-19T16:42:54.874" v="78" actId="478"/>
          <ac:cxnSpMkLst>
            <pc:docMk/>
            <pc:sldMk cId="4262494371" sldId="259"/>
            <ac:cxnSpMk id="3" creationId="{B1048786-D09E-7E99-D83F-5DBED26C147A}"/>
          </ac:cxnSpMkLst>
        </pc:cxnChg>
        <pc:cxnChg chg="add del mod">
          <ac:chgData name="김 태우" userId="e2c22d9a8b6cd13d" providerId="LiveId" clId="{A1AD9451-21DD-4EC6-860E-CE6E313C84C8}" dt="2022-12-19T16:43:40.171" v="85" actId="478"/>
          <ac:cxnSpMkLst>
            <pc:docMk/>
            <pc:sldMk cId="4262494371" sldId="259"/>
            <ac:cxnSpMk id="13" creationId="{F0E825D0-0EC5-FB8E-AC65-66F7D8886019}"/>
          </ac:cxnSpMkLst>
        </pc:cxnChg>
      </pc:sldChg>
      <pc:sldChg chg="addSp delSp modSp mod">
        <pc:chgData name="김 태우" userId="e2c22d9a8b6cd13d" providerId="LiveId" clId="{A1AD9451-21DD-4EC6-860E-CE6E313C84C8}" dt="2022-12-19T16:43:49.932" v="90" actId="1076"/>
        <pc:sldMkLst>
          <pc:docMk/>
          <pc:sldMk cId="1789055122" sldId="260"/>
        </pc:sldMkLst>
        <pc:spChg chg="del">
          <ac:chgData name="김 태우" userId="e2c22d9a8b6cd13d" providerId="LiveId" clId="{A1AD9451-21DD-4EC6-860E-CE6E313C84C8}" dt="2022-12-19T16:43:10.528" v="83" actId="478"/>
          <ac:spMkLst>
            <pc:docMk/>
            <pc:sldMk cId="1789055122" sldId="260"/>
            <ac:spMk id="3" creationId="{402565EE-29F0-A27F-2819-5A247BCFFAEC}"/>
          </ac:spMkLst>
        </pc:spChg>
        <pc:spChg chg="add del mod">
          <ac:chgData name="김 태우" userId="e2c22d9a8b6cd13d" providerId="LiveId" clId="{A1AD9451-21DD-4EC6-860E-CE6E313C84C8}" dt="2022-12-19T16:43:07.350" v="82"/>
          <ac:spMkLst>
            <pc:docMk/>
            <pc:sldMk cId="1789055122" sldId="260"/>
            <ac:spMk id="5" creationId="{EE0DB9B5-F086-77F3-D8C8-67084FFA7A1E}"/>
          </ac:spMkLst>
        </pc:spChg>
        <pc:spChg chg="add del mod">
          <ac:chgData name="김 태우" userId="e2c22d9a8b6cd13d" providerId="LiveId" clId="{A1AD9451-21DD-4EC6-860E-CE6E313C84C8}" dt="2022-12-19T16:43:07.350" v="82"/>
          <ac:spMkLst>
            <pc:docMk/>
            <pc:sldMk cId="1789055122" sldId="260"/>
            <ac:spMk id="6" creationId="{9EC06CFE-C12A-EF94-5D9E-764AA690077F}"/>
          </ac:spMkLst>
        </pc:spChg>
        <pc:spChg chg="add mod">
          <ac:chgData name="김 태우" userId="e2c22d9a8b6cd13d" providerId="LiveId" clId="{A1AD9451-21DD-4EC6-860E-CE6E313C84C8}" dt="2022-12-19T16:43:49.932" v="90" actId="1076"/>
          <ac:spMkLst>
            <pc:docMk/>
            <pc:sldMk cId="1789055122" sldId="260"/>
            <ac:spMk id="8" creationId="{8703FB3D-B12E-75D8-7601-AB48487DE4A5}"/>
          </ac:spMkLst>
        </pc:spChg>
        <pc:spChg chg="add mod">
          <ac:chgData name="김 태우" userId="e2c22d9a8b6cd13d" providerId="LiveId" clId="{A1AD9451-21DD-4EC6-860E-CE6E313C84C8}" dt="2022-12-19T16:43:11.248" v="84"/>
          <ac:spMkLst>
            <pc:docMk/>
            <pc:sldMk cId="1789055122" sldId="260"/>
            <ac:spMk id="9" creationId="{EACA14A6-9635-7D80-6A5A-E8449909A887}"/>
          </ac:spMkLst>
        </pc:spChg>
        <pc:spChg chg="add del">
          <ac:chgData name="김 태우" userId="e2c22d9a8b6cd13d" providerId="LiveId" clId="{A1AD9451-21DD-4EC6-860E-CE6E313C84C8}" dt="2022-12-19T16:43:10.528" v="83" actId="478"/>
          <ac:spMkLst>
            <pc:docMk/>
            <pc:sldMk cId="1789055122" sldId="260"/>
            <ac:spMk id="16" creationId="{17B22D3A-03E5-4E92-E31F-0B86E1D41612}"/>
          </ac:spMkLst>
        </pc:spChg>
        <pc:cxnChg chg="del">
          <ac:chgData name="김 태우" userId="e2c22d9a8b6cd13d" providerId="LiveId" clId="{A1AD9451-21DD-4EC6-860E-CE6E313C84C8}" dt="2022-12-19T16:43:10.528" v="83" actId="478"/>
          <ac:cxnSpMkLst>
            <pc:docMk/>
            <pc:sldMk cId="1789055122" sldId="260"/>
            <ac:cxnSpMk id="2" creationId="{999482F6-4292-02E7-EA93-E13FDCAB4535}"/>
          </ac:cxnSpMkLst>
        </pc:cxnChg>
        <pc:cxnChg chg="add del mod">
          <ac:chgData name="김 태우" userId="e2c22d9a8b6cd13d" providerId="LiveId" clId="{A1AD9451-21DD-4EC6-860E-CE6E313C84C8}" dt="2022-12-19T16:43:07.350" v="82"/>
          <ac:cxnSpMkLst>
            <pc:docMk/>
            <pc:sldMk cId="1789055122" sldId="260"/>
            <ac:cxnSpMk id="4" creationId="{49C97BF4-1ED0-9E5B-C2DF-B8414A5AD6D7}"/>
          </ac:cxnSpMkLst>
        </pc:cxnChg>
        <pc:cxnChg chg="add del mod">
          <ac:chgData name="김 태우" userId="e2c22d9a8b6cd13d" providerId="LiveId" clId="{A1AD9451-21DD-4EC6-860E-CE6E313C84C8}" dt="2022-12-19T16:43:42.501" v="86" actId="478"/>
          <ac:cxnSpMkLst>
            <pc:docMk/>
            <pc:sldMk cId="1789055122" sldId="260"/>
            <ac:cxnSpMk id="7" creationId="{09268492-A77E-8045-A063-83ABF12F9258}"/>
          </ac:cxnSpMkLst>
        </pc:cxnChg>
      </pc:sldChg>
      <pc:sldChg chg="addSp delSp modSp mod">
        <pc:chgData name="김 태우" userId="e2c22d9a8b6cd13d" providerId="LiveId" clId="{A1AD9451-21DD-4EC6-860E-CE6E313C84C8}" dt="2022-12-19T16:43:58.225" v="92" actId="1076"/>
        <pc:sldMkLst>
          <pc:docMk/>
          <pc:sldMk cId="4252393984" sldId="261"/>
        </pc:sldMkLst>
        <pc:spChg chg="mod">
          <ac:chgData name="김 태우" userId="e2c22d9a8b6cd13d" providerId="LiveId" clId="{A1AD9451-21DD-4EC6-860E-CE6E313C84C8}" dt="2022-12-19T16:43:58.225" v="92" actId="1076"/>
          <ac:spMkLst>
            <pc:docMk/>
            <pc:sldMk cId="4252393984" sldId="261"/>
            <ac:spMk id="3" creationId="{988458EF-3AA9-D20E-B405-BC84057E92DC}"/>
          </ac:spMkLst>
        </pc:spChg>
        <pc:spChg chg="add del">
          <ac:chgData name="김 태우" userId="e2c22d9a8b6cd13d" providerId="LiveId" clId="{A1AD9451-21DD-4EC6-860E-CE6E313C84C8}" dt="2022-12-17T20:28:09.161" v="53" actId="11529"/>
          <ac:spMkLst>
            <pc:docMk/>
            <pc:sldMk cId="4252393984" sldId="261"/>
            <ac:spMk id="4" creationId="{0FD60933-9471-6ED7-FA89-3C4805F8F96B}"/>
          </ac:spMkLst>
        </pc:spChg>
        <pc:spChg chg="mod">
          <ac:chgData name="김 태우" userId="e2c22d9a8b6cd13d" providerId="LiveId" clId="{A1AD9451-21DD-4EC6-860E-CE6E313C84C8}" dt="2022-12-17T20:28:40.064" v="62" actId="1076"/>
          <ac:spMkLst>
            <pc:docMk/>
            <pc:sldMk cId="4252393984" sldId="261"/>
            <ac:spMk id="5" creationId="{8CDE45E6-6BF1-8463-92BE-8DAC9828E4E3}"/>
          </ac:spMkLst>
        </pc:spChg>
        <pc:spChg chg="mod">
          <ac:chgData name="김 태우" userId="e2c22d9a8b6cd13d" providerId="LiveId" clId="{A1AD9451-21DD-4EC6-860E-CE6E313C84C8}" dt="2022-12-16T20:13:38.957" v="48" actId="1076"/>
          <ac:spMkLst>
            <pc:docMk/>
            <pc:sldMk cId="4252393984" sldId="261"/>
            <ac:spMk id="26" creationId="{D0013141-54B4-725F-EFC2-DB22845A8990}"/>
          </ac:spMkLst>
        </pc:spChg>
        <pc:cxnChg chg="add del mod">
          <ac:chgData name="김 태우" userId="e2c22d9a8b6cd13d" providerId="LiveId" clId="{A1AD9451-21DD-4EC6-860E-CE6E313C84C8}" dt="2022-12-19T16:43:44.050" v="87" actId="478"/>
          <ac:cxnSpMkLst>
            <pc:docMk/>
            <pc:sldMk cId="4252393984" sldId="261"/>
            <ac:cxnSpMk id="2" creationId="{6B71613C-D604-0250-49B7-8E414531C3E5}"/>
          </ac:cxnSpMkLst>
        </pc:cxnChg>
      </pc:sldChg>
      <pc:sldChg chg="addSp delSp modSp mod">
        <pc:chgData name="김 태우" userId="e2c22d9a8b6cd13d" providerId="LiveId" clId="{A1AD9451-21DD-4EC6-860E-CE6E313C84C8}" dt="2022-12-19T16:44:03.957" v="95"/>
        <pc:sldMkLst>
          <pc:docMk/>
          <pc:sldMk cId="883734286" sldId="262"/>
        </pc:sldMkLst>
        <pc:spChg chg="add del mod">
          <ac:chgData name="김 태우" userId="e2c22d9a8b6cd13d" providerId="LiveId" clId="{A1AD9451-21DD-4EC6-860E-CE6E313C84C8}" dt="2022-12-19T16:44:02.161" v="94"/>
          <ac:spMkLst>
            <pc:docMk/>
            <pc:sldMk cId="883734286" sldId="262"/>
            <ac:spMk id="3" creationId="{BA17A43E-CE6F-3544-15E0-B600F39BE54D}"/>
          </ac:spMkLst>
        </pc:spChg>
        <pc:spChg chg="add del mod">
          <ac:chgData name="김 태우" userId="e2c22d9a8b6cd13d" providerId="LiveId" clId="{A1AD9451-21DD-4EC6-860E-CE6E313C84C8}" dt="2022-12-19T16:44:02.161" v="94"/>
          <ac:spMkLst>
            <pc:docMk/>
            <pc:sldMk cId="883734286" sldId="262"/>
            <ac:spMk id="4" creationId="{46EFF0EA-549F-2BAA-227A-9247D55D2C1F}"/>
          </ac:spMkLst>
        </pc:spChg>
        <pc:spChg chg="add mod">
          <ac:chgData name="김 태우" userId="e2c22d9a8b6cd13d" providerId="LiveId" clId="{A1AD9451-21DD-4EC6-860E-CE6E313C84C8}" dt="2022-12-19T16:44:03.957" v="95"/>
          <ac:spMkLst>
            <pc:docMk/>
            <pc:sldMk cId="883734286" sldId="262"/>
            <ac:spMk id="5" creationId="{4B10FDB8-6B85-5D58-BEF1-EDB0963A8EBB}"/>
          </ac:spMkLst>
        </pc:spChg>
        <pc:spChg chg="del">
          <ac:chgData name="김 태우" userId="e2c22d9a8b6cd13d" providerId="LiveId" clId="{A1AD9451-21DD-4EC6-860E-CE6E313C84C8}" dt="2022-12-19T16:43:45.833" v="88" actId="478"/>
          <ac:spMkLst>
            <pc:docMk/>
            <pc:sldMk cId="883734286" sldId="262"/>
            <ac:spMk id="18" creationId="{E17E407B-DCD3-C010-B613-CC51A911837A}"/>
          </ac:spMkLst>
        </pc:spChg>
        <pc:cxnChg chg="add del mod">
          <ac:chgData name="김 태우" userId="e2c22d9a8b6cd13d" providerId="LiveId" clId="{A1AD9451-21DD-4EC6-860E-CE6E313C84C8}" dt="2022-12-19T16:44:02.161" v="94"/>
          <ac:cxnSpMkLst>
            <pc:docMk/>
            <pc:sldMk cId="883734286" sldId="262"/>
            <ac:cxnSpMk id="2" creationId="{1C8AF4C1-BD58-E555-DE57-CE4B1A3D6A48}"/>
          </ac:cxnSpMkLst>
        </pc:cxnChg>
        <pc:cxnChg chg="del">
          <ac:chgData name="김 태우" userId="e2c22d9a8b6cd13d" providerId="LiveId" clId="{A1AD9451-21DD-4EC6-860E-CE6E313C84C8}" dt="2022-12-19T16:43:46.763" v="89" actId="478"/>
          <ac:cxnSpMkLst>
            <pc:docMk/>
            <pc:sldMk cId="883734286" sldId="262"/>
            <ac:cxnSpMk id="17" creationId="{9373FF5D-D0C0-6D38-A81E-E54EFDC52949}"/>
          </ac:cxnSpMkLst>
        </pc:cxnChg>
      </pc:sldChg>
      <pc:sldChg chg="modSp mod">
        <pc:chgData name="김 태우" userId="e2c22d9a8b6cd13d" providerId="LiveId" clId="{A1AD9451-21DD-4EC6-860E-CE6E313C84C8}" dt="2022-12-19T16:46:29.173" v="147"/>
        <pc:sldMkLst>
          <pc:docMk/>
          <pc:sldMk cId="3310678475" sldId="264"/>
        </pc:sldMkLst>
        <pc:spChg chg="mod">
          <ac:chgData name="김 태우" userId="e2c22d9a8b6cd13d" providerId="LiveId" clId="{A1AD9451-21DD-4EC6-860E-CE6E313C84C8}" dt="2022-12-19T16:46:29.173" v="147"/>
          <ac:spMkLst>
            <pc:docMk/>
            <pc:sldMk cId="3310678475" sldId="264"/>
            <ac:spMk id="13" creationId="{84E9CB32-46D1-6BAD-5E71-6113265AED03}"/>
          </ac:spMkLst>
        </pc:spChg>
      </pc:sldChg>
      <pc:sldChg chg="delSp modSp mod">
        <pc:chgData name="김 태우" userId="e2c22d9a8b6cd13d" providerId="LiveId" clId="{A1AD9451-21DD-4EC6-860E-CE6E313C84C8}" dt="2022-12-19T16:44:15.178" v="99" actId="1076"/>
        <pc:sldMkLst>
          <pc:docMk/>
          <pc:sldMk cId="1358287122" sldId="265"/>
        </pc:sldMkLst>
        <pc:spChg chg="mod">
          <ac:chgData name="김 태우" userId="e2c22d9a8b6cd13d" providerId="LiveId" clId="{A1AD9451-21DD-4EC6-860E-CE6E313C84C8}" dt="2022-12-19T16:44:15.178" v="99" actId="1076"/>
          <ac:spMkLst>
            <pc:docMk/>
            <pc:sldMk cId="1358287122" sldId="265"/>
            <ac:spMk id="3" creationId="{82A239F5-F568-E6A5-763E-A5CC9D0DECD3}"/>
          </ac:spMkLst>
        </pc:spChg>
        <pc:graphicFrameChg chg="modGraphic">
          <ac:chgData name="김 태우" userId="e2c22d9a8b6cd13d" providerId="LiveId" clId="{A1AD9451-21DD-4EC6-860E-CE6E313C84C8}" dt="2022-12-16T20:11:08.543" v="45" actId="404"/>
          <ac:graphicFrameMkLst>
            <pc:docMk/>
            <pc:sldMk cId="1358287122" sldId="265"/>
            <ac:graphicFrameMk id="5" creationId="{41B27EBC-22E2-2EBB-B39D-ACA6AB2A9C4C}"/>
          </ac:graphicFrameMkLst>
        </pc:graphicFrameChg>
        <pc:cxnChg chg="del">
          <ac:chgData name="김 태우" userId="e2c22d9a8b6cd13d" providerId="LiveId" clId="{A1AD9451-21DD-4EC6-860E-CE6E313C84C8}" dt="2022-12-19T16:44:13.563" v="98" actId="478"/>
          <ac:cxnSpMkLst>
            <pc:docMk/>
            <pc:sldMk cId="1358287122" sldId="265"/>
            <ac:cxnSpMk id="2" creationId="{34DAEFA4-9503-BEE0-D0C5-9316934FCE64}"/>
          </ac:cxnSpMkLst>
        </pc:cxnChg>
      </pc:sldChg>
      <pc:sldChg chg="delSp modSp mod ord">
        <pc:chgData name="김 태우" userId="e2c22d9a8b6cd13d" providerId="LiveId" clId="{A1AD9451-21DD-4EC6-860E-CE6E313C84C8}" dt="2022-12-19T16:57:16.230" v="1351"/>
        <pc:sldMkLst>
          <pc:docMk/>
          <pc:sldMk cId="1698221552" sldId="266"/>
        </pc:sldMkLst>
        <pc:spChg chg="mod">
          <ac:chgData name="김 태우" userId="e2c22d9a8b6cd13d" providerId="LiveId" clId="{A1AD9451-21DD-4EC6-860E-CE6E313C84C8}" dt="2022-12-19T16:44:09.232" v="97" actId="1076"/>
          <ac:spMkLst>
            <pc:docMk/>
            <pc:sldMk cId="1698221552" sldId="266"/>
            <ac:spMk id="3" creationId="{E320BB70-422A-5C62-E40F-0D41EF239F56}"/>
          </ac:spMkLst>
        </pc:spChg>
        <pc:cxnChg chg="del">
          <ac:chgData name="김 태우" userId="e2c22d9a8b6cd13d" providerId="LiveId" clId="{A1AD9451-21DD-4EC6-860E-CE6E313C84C8}" dt="2022-12-19T16:44:07.186" v="96" actId="478"/>
          <ac:cxnSpMkLst>
            <pc:docMk/>
            <pc:sldMk cId="1698221552" sldId="266"/>
            <ac:cxnSpMk id="2" creationId="{77744D43-CB0C-427F-0C74-8E6E058A2BCF}"/>
          </ac:cxnSpMkLst>
        </pc:cxnChg>
      </pc:sldChg>
      <pc:sldChg chg="addSp delSp modSp mod">
        <pc:chgData name="김 태우" userId="e2c22d9a8b6cd13d" providerId="LiveId" clId="{A1AD9451-21DD-4EC6-860E-CE6E313C84C8}" dt="2022-12-19T16:44:23.152" v="103" actId="1076"/>
        <pc:sldMkLst>
          <pc:docMk/>
          <pc:sldMk cId="3583503997" sldId="267"/>
        </pc:sldMkLst>
        <pc:spChg chg="mod">
          <ac:chgData name="김 태우" userId="e2c22d9a8b6cd13d" providerId="LiveId" clId="{A1AD9451-21DD-4EC6-860E-CE6E313C84C8}" dt="2022-12-19T16:44:23.152" v="103" actId="1076"/>
          <ac:spMkLst>
            <pc:docMk/>
            <pc:sldMk cId="3583503997" sldId="267"/>
            <ac:spMk id="3" creationId="{CEE074A9-A912-8CB6-4FFD-36654883C0AA}"/>
          </ac:spMkLst>
        </pc:spChg>
        <pc:cxnChg chg="add del">
          <ac:chgData name="김 태우" userId="e2c22d9a8b6cd13d" providerId="LiveId" clId="{A1AD9451-21DD-4EC6-860E-CE6E313C84C8}" dt="2022-12-19T16:44:21.754" v="102" actId="478"/>
          <ac:cxnSpMkLst>
            <pc:docMk/>
            <pc:sldMk cId="3583503997" sldId="267"/>
            <ac:cxnSpMk id="2" creationId="{E3C52BBE-A7C5-D74F-26C1-C81DBFD02F2D}"/>
          </ac:cxnSpMkLst>
        </pc:cxnChg>
      </pc:sldChg>
      <pc:sldChg chg="addSp delSp modSp mod">
        <pc:chgData name="김 태우" userId="e2c22d9a8b6cd13d" providerId="LiveId" clId="{A1AD9451-21DD-4EC6-860E-CE6E313C84C8}" dt="2022-12-19T17:39:28.763" v="1966"/>
        <pc:sldMkLst>
          <pc:docMk/>
          <pc:sldMk cId="4186034329" sldId="270"/>
        </pc:sldMkLst>
        <pc:spChg chg="mod">
          <ac:chgData name="김 태우" userId="e2c22d9a8b6cd13d" providerId="LiveId" clId="{A1AD9451-21DD-4EC6-860E-CE6E313C84C8}" dt="2022-12-19T17:15:04.018" v="1434" actId="20577"/>
          <ac:spMkLst>
            <pc:docMk/>
            <pc:sldMk cId="4186034329" sldId="270"/>
            <ac:spMk id="3" creationId="{50BAD028-F297-2FD4-CCE1-013705D3C62A}"/>
          </ac:spMkLst>
        </pc:spChg>
        <pc:spChg chg="mod">
          <ac:chgData name="김 태우" userId="e2c22d9a8b6cd13d" providerId="LiveId" clId="{A1AD9451-21DD-4EC6-860E-CE6E313C84C8}" dt="2022-12-19T16:45:29.599" v="115" actId="255"/>
          <ac:spMkLst>
            <pc:docMk/>
            <pc:sldMk cId="4186034329" sldId="270"/>
            <ac:spMk id="4" creationId="{1B348347-4E3B-246B-94F0-072208344626}"/>
          </ac:spMkLst>
        </pc:spChg>
        <pc:spChg chg="add del mod">
          <ac:chgData name="김 태우" userId="e2c22d9a8b6cd13d" providerId="LiveId" clId="{A1AD9451-21DD-4EC6-860E-CE6E313C84C8}" dt="2022-12-19T17:13:27.505" v="1400"/>
          <ac:spMkLst>
            <pc:docMk/>
            <pc:sldMk cId="4186034329" sldId="270"/>
            <ac:spMk id="6" creationId="{04A4B6AF-8D63-CACC-A1E4-1AD4B56A7570}"/>
          </ac:spMkLst>
        </pc:spChg>
        <pc:spChg chg="add del mod">
          <ac:chgData name="김 태우" userId="e2c22d9a8b6cd13d" providerId="LiveId" clId="{A1AD9451-21DD-4EC6-860E-CE6E313C84C8}" dt="2022-12-19T17:18:19.687" v="1517" actId="478"/>
          <ac:spMkLst>
            <pc:docMk/>
            <pc:sldMk cId="4186034329" sldId="270"/>
            <ac:spMk id="7" creationId="{A559A510-0F16-52E5-1E8E-D414F01F47C3}"/>
          </ac:spMkLst>
        </pc:spChg>
        <pc:spChg chg="add del mod">
          <ac:chgData name="김 태우" userId="e2c22d9a8b6cd13d" providerId="LiveId" clId="{A1AD9451-21DD-4EC6-860E-CE6E313C84C8}" dt="2022-12-19T17:18:19.687" v="1517" actId="478"/>
          <ac:spMkLst>
            <pc:docMk/>
            <pc:sldMk cId="4186034329" sldId="270"/>
            <ac:spMk id="8" creationId="{31FA26C3-3FE9-3344-AC48-0EE07794D3F2}"/>
          </ac:spMkLst>
        </pc:spChg>
        <pc:spChg chg="add del mod">
          <ac:chgData name="김 태우" userId="e2c22d9a8b6cd13d" providerId="LiveId" clId="{A1AD9451-21DD-4EC6-860E-CE6E313C84C8}" dt="2022-12-19T17:18:19.687" v="1517" actId="478"/>
          <ac:spMkLst>
            <pc:docMk/>
            <pc:sldMk cId="4186034329" sldId="270"/>
            <ac:spMk id="9" creationId="{3DF8378B-DE09-4F56-BCC2-E891D2BB081A}"/>
          </ac:spMkLst>
        </pc:spChg>
        <pc:spChg chg="add del mod">
          <ac:chgData name="김 태우" userId="e2c22d9a8b6cd13d" providerId="LiveId" clId="{A1AD9451-21DD-4EC6-860E-CE6E313C84C8}" dt="2022-12-19T17:18:19.687" v="1517" actId="478"/>
          <ac:spMkLst>
            <pc:docMk/>
            <pc:sldMk cId="4186034329" sldId="270"/>
            <ac:spMk id="10" creationId="{F0C878A0-13D0-3F05-0D90-CF8705E105F5}"/>
          </ac:spMkLst>
        </pc:spChg>
        <pc:spChg chg="add del mod">
          <ac:chgData name="김 태우" userId="e2c22d9a8b6cd13d" providerId="LiveId" clId="{A1AD9451-21DD-4EC6-860E-CE6E313C84C8}" dt="2022-12-19T17:29:10.319" v="1722" actId="478"/>
          <ac:spMkLst>
            <pc:docMk/>
            <pc:sldMk cId="4186034329" sldId="270"/>
            <ac:spMk id="14" creationId="{B486B898-A7BF-7849-CEFB-3B19E0F71386}"/>
          </ac:spMkLst>
        </pc:spChg>
        <pc:spChg chg="add del mod">
          <ac:chgData name="김 태우" userId="e2c22d9a8b6cd13d" providerId="LiveId" clId="{A1AD9451-21DD-4EC6-860E-CE6E313C84C8}" dt="2022-12-19T17:29:10.319" v="1722" actId="478"/>
          <ac:spMkLst>
            <pc:docMk/>
            <pc:sldMk cId="4186034329" sldId="270"/>
            <ac:spMk id="15" creationId="{C9CE0693-575B-62BB-B44C-2E02CE6C15AB}"/>
          </ac:spMkLst>
        </pc:spChg>
        <pc:spChg chg="add del mod">
          <ac:chgData name="김 태우" userId="e2c22d9a8b6cd13d" providerId="LiveId" clId="{A1AD9451-21DD-4EC6-860E-CE6E313C84C8}" dt="2022-12-19T17:29:10.319" v="1722" actId="478"/>
          <ac:spMkLst>
            <pc:docMk/>
            <pc:sldMk cId="4186034329" sldId="270"/>
            <ac:spMk id="16" creationId="{799E26FA-98EA-419A-AC9E-BB1ADAB5366A}"/>
          </ac:spMkLst>
        </pc:spChg>
        <pc:spChg chg="add mod">
          <ac:chgData name="김 태우" userId="e2c22d9a8b6cd13d" providerId="LiveId" clId="{A1AD9451-21DD-4EC6-860E-CE6E313C84C8}" dt="2022-12-19T17:29:19.426" v="1723" actId="1076"/>
          <ac:spMkLst>
            <pc:docMk/>
            <pc:sldMk cId="4186034329" sldId="270"/>
            <ac:spMk id="18" creationId="{31E992A8-5EEE-3DCE-CE81-B5134F680CD3}"/>
          </ac:spMkLst>
        </pc:spChg>
        <pc:spChg chg="add del mod">
          <ac:chgData name="김 태우" userId="e2c22d9a8b6cd13d" providerId="LiveId" clId="{A1AD9451-21DD-4EC6-860E-CE6E313C84C8}" dt="2022-12-19T17:28:53.053" v="1717"/>
          <ac:spMkLst>
            <pc:docMk/>
            <pc:sldMk cId="4186034329" sldId="270"/>
            <ac:spMk id="20" creationId="{C799287B-AF98-1C9F-CFDE-8CB3C8D61635}"/>
          </ac:spMkLst>
        </pc:spChg>
        <pc:spChg chg="add mod">
          <ac:chgData name="김 태우" userId="e2c22d9a8b6cd13d" providerId="LiveId" clId="{A1AD9451-21DD-4EC6-860E-CE6E313C84C8}" dt="2022-12-19T17:29:39.596" v="1725" actId="1076"/>
          <ac:spMkLst>
            <pc:docMk/>
            <pc:sldMk cId="4186034329" sldId="270"/>
            <ac:spMk id="23" creationId="{D9F7AE08-B576-1801-86CF-0A963463A861}"/>
          </ac:spMkLst>
        </pc:spChg>
        <pc:graphicFrameChg chg="add del mod">
          <ac:chgData name="김 태우" userId="e2c22d9a8b6cd13d" providerId="LiveId" clId="{A1AD9451-21DD-4EC6-860E-CE6E313C84C8}" dt="2022-12-19T17:28:48.872" v="1714" actId="478"/>
          <ac:graphicFrameMkLst>
            <pc:docMk/>
            <pc:sldMk cId="4186034329" sldId="270"/>
            <ac:graphicFrameMk id="17" creationId="{857145E8-4B33-0414-5614-2E4FFCAD19E9}"/>
          </ac:graphicFrameMkLst>
        </pc:graphicFrameChg>
        <pc:picChg chg="add mod modCrop">
          <ac:chgData name="김 태우" userId="e2c22d9a8b6cd13d" providerId="LiveId" clId="{A1AD9451-21DD-4EC6-860E-CE6E313C84C8}" dt="2022-12-19T17:39:02.079" v="1961" actId="1076"/>
          <ac:picMkLst>
            <pc:docMk/>
            <pc:sldMk cId="4186034329" sldId="270"/>
            <ac:picMk id="13" creationId="{FE39382E-C9A0-BB1F-E5FB-86BF1DD8893E}"/>
          </ac:picMkLst>
        </pc:picChg>
        <pc:cxnChg chg="del">
          <ac:chgData name="김 태우" userId="e2c22d9a8b6cd13d" providerId="LiveId" clId="{A1AD9451-21DD-4EC6-860E-CE6E313C84C8}" dt="2022-12-19T16:44:32.441" v="104" actId="478"/>
          <ac:cxnSpMkLst>
            <pc:docMk/>
            <pc:sldMk cId="4186034329" sldId="270"/>
            <ac:cxnSpMk id="2" creationId="{757B67CC-3346-F7A6-D6B2-55CDCA3D0A78}"/>
          </ac:cxnSpMkLst>
        </pc:cxnChg>
        <pc:cxnChg chg="add del mod">
          <ac:chgData name="김 태우" userId="e2c22d9a8b6cd13d" providerId="LiveId" clId="{A1AD9451-21DD-4EC6-860E-CE6E313C84C8}" dt="2022-12-19T17:39:26.369" v="1965" actId="478"/>
          <ac:cxnSpMkLst>
            <pc:docMk/>
            <pc:sldMk cId="4186034329" sldId="270"/>
            <ac:cxnSpMk id="11" creationId="{236A9852-D675-E062-CEDF-1252FBA316EB}"/>
          </ac:cxnSpMkLst>
        </pc:cxnChg>
        <pc:cxnChg chg="add mod">
          <ac:chgData name="김 태우" userId="e2c22d9a8b6cd13d" providerId="LiveId" clId="{A1AD9451-21DD-4EC6-860E-CE6E313C84C8}" dt="2022-12-19T17:29:19.426" v="1723" actId="1076"/>
          <ac:cxnSpMkLst>
            <pc:docMk/>
            <pc:sldMk cId="4186034329" sldId="270"/>
            <ac:cxnSpMk id="19" creationId="{8C538E98-1FD2-CD64-2877-4C69053B2598}"/>
          </ac:cxnSpMkLst>
        </pc:cxnChg>
        <pc:cxnChg chg="add mod">
          <ac:chgData name="김 태우" userId="e2c22d9a8b6cd13d" providerId="LiveId" clId="{A1AD9451-21DD-4EC6-860E-CE6E313C84C8}" dt="2022-12-19T17:29:19.426" v="1723" actId="1076"/>
          <ac:cxnSpMkLst>
            <pc:docMk/>
            <pc:sldMk cId="4186034329" sldId="270"/>
            <ac:cxnSpMk id="21" creationId="{24485E5A-9570-41CC-3E57-9E572D59C0A6}"/>
          </ac:cxnSpMkLst>
        </pc:cxnChg>
        <pc:cxnChg chg="add mod">
          <ac:chgData name="김 태우" userId="e2c22d9a8b6cd13d" providerId="LiveId" clId="{A1AD9451-21DD-4EC6-860E-CE6E313C84C8}" dt="2022-12-19T17:39:28.763" v="1966"/>
          <ac:cxnSpMkLst>
            <pc:docMk/>
            <pc:sldMk cId="4186034329" sldId="270"/>
            <ac:cxnSpMk id="24" creationId="{6654EE17-DF83-D965-9ADE-0AE0927D07EF}"/>
          </ac:cxnSpMkLst>
        </pc:cxnChg>
      </pc:sldChg>
      <pc:sldChg chg="delSp modSp mod">
        <pc:chgData name="김 태우" userId="e2c22d9a8b6cd13d" providerId="LiveId" clId="{A1AD9451-21DD-4EC6-860E-CE6E313C84C8}" dt="2022-12-19T16:44:18.604" v="101" actId="1076"/>
        <pc:sldMkLst>
          <pc:docMk/>
          <pc:sldMk cId="4154908084" sldId="271"/>
        </pc:sldMkLst>
        <pc:spChg chg="mod">
          <ac:chgData name="김 태우" userId="e2c22d9a8b6cd13d" providerId="LiveId" clId="{A1AD9451-21DD-4EC6-860E-CE6E313C84C8}" dt="2022-12-19T16:44:18.604" v="101" actId="1076"/>
          <ac:spMkLst>
            <pc:docMk/>
            <pc:sldMk cId="4154908084" sldId="271"/>
            <ac:spMk id="3" creationId="{312295C6-36FD-31A2-6271-5EF3DC56055E}"/>
          </ac:spMkLst>
        </pc:spChg>
        <pc:cxnChg chg="del">
          <ac:chgData name="김 태우" userId="e2c22d9a8b6cd13d" providerId="LiveId" clId="{A1AD9451-21DD-4EC6-860E-CE6E313C84C8}" dt="2022-12-19T16:44:17.202" v="100" actId="478"/>
          <ac:cxnSpMkLst>
            <pc:docMk/>
            <pc:sldMk cId="4154908084" sldId="271"/>
            <ac:cxnSpMk id="2" creationId="{B43F31AE-661C-F2B3-6834-A7F8D82C4A90}"/>
          </ac:cxnSpMkLst>
        </pc:cxnChg>
      </pc:sldChg>
      <pc:sldChg chg="addSp modSp new mod">
        <pc:chgData name="김 태우" userId="e2c22d9a8b6cd13d" providerId="LiveId" clId="{A1AD9451-21DD-4EC6-860E-CE6E313C84C8}" dt="2022-12-19T17:54:31.972" v="2155" actId="20577"/>
        <pc:sldMkLst>
          <pc:docMk/>
          <pc:sldMk cId="3630738849" sldId="272"/>
        </pc:sldMkLst>
        <pc:spChg chg="add mod">
          <ac:chgData name="김 태우" userId="e2c22d9a8b6cd13d" providerId="LiveId" clId="{A1AD9451-21DD-4EC6-860E-CE6E313C84C8}" dt="2022-12-19T16:55:39.694" v="1258"/>
          <ac:spMkLst>
            <pc:docMk/>
            <pc:sldMk cId="3630738849" sldId="272"/>
            <ac:spMk id="2" creationId="{C431DC11-1E3B-1ED8-4DDE-00258C7781FD}"/>
          </ac:spMkLst>
        </pc:spChg>
        <pc:spChg chg="add mod">
          <ac:chgData name="김 태우" userId="e2c22d9a8b6cd13d" providerId="LiveId" clId="{A1AD9451-21DD-4EC6-860E-CE6E313C84C8}" dt="2022-12-19T16:46:34.685" v="149"/>
          <ac:spMkLst>
            <pc:docMk/>
            <pc:sldMk cId="3630738849" sldId="272"/>
            <ac:spMk id="3" creationId="{C4A7B9FE-ED36-7E16-3452-D42270122DFF}"/>
          </ac:spMkLst>
        </pc:spChg>
        <pc:spChg chg="add mod">
          <ac:chgData name="김 태우" userId="e2c22d9a8b6cd13d" providerId="LiveId" clId="{A1AD9451-21DD-4EC6-860E-CE6E313C84C8}" dt="2022-12-19T17:54:31.972" v="2155" actId="20577"/>
          <ac:spMkLst>
            <pc:docMk/>
            <pc:sldMk cId="3630738849" sldId="272"/>
            <ac:spMk id="4" creationId="{C8F6FB43-6FC5-2668-7877-7C1ABDFFCEF4}"/>
          </ac:spMkLst>
        </pc:spChg>
      </pc:sldChg>
      <pc:sldChg chg="addSp delSp modSp new del mod">
        <pc:chgData name="김 태우" userId="e2c22d9a8b6cd13d" providerId="LiveId" clId="{A1AD9451-21DD-4EC6-860E-CE6E313C84C8}" dt="2022-12-19T17:18:20.783" v="1518" actId="47"/>
        <pc:sldMkLst>
          <pc:docMk/>
          <pc:sldMk cId="4026677688" sldId="273"/>
        </pc:sldMkLst>
        <pc:spChg chg="add mod">
          <ac:chgData name="김 태우" userId="e2c22d9a8b6cd13d" providerId="LiveId" clId="{A1AD9451-21DD-4EC6-860E-CE6E313C84C8}" dt="2022-12-19T17:15:23.264" v="1439"/>
          <ac:spMkLst>
            <pc:docMk/>
            <pc:sldMk cId="4026677688" sldId="273"/>
            <ac:spMk id="2" creationId="{12F46CC5-7313-6E8C-6F1B-D6613545A9AF}"/>
          </ac:spMkLst>
        </pc:spChg>
        <pc:spChg chg="add mod">
          <ac:chgData name="김 태우" userId="e2c22d9a8b6cd13d" providerId="LiveId" clId="{A1AD9451-21DD-4EC6-860E-CE6E313C84C8}" dt="2022-12-19T17:15:23.264" v="1439"/>
          <ac:spMkLst>
            <pc:docMk/>
            <pc:sldMk cId="4026677688" sldId="273"/>
            <ac:spMk id="3" creationId="{F47D5D4A-BB27-0E35-AD01-4D22BAAEDAD7}"/>
          </ac:spMkLst>
        </pc:spChg>
        <pc:spChg chg="add del mod">
          <ac:chgData name="김 태우" userId="e2c22d9a8b6cd13d" providerId="LiveId" clId="{A1AD9451-21DD-4EC6-860E-CE6E313C84C8}" dt="2022-12-19T17:18:16.709" v="1516" actId="478"/>
          <ac:spMkLst>
            <pc:docMk/>
            <pc:sldMk cId="4026677688" sldId="273"/>
            <ac:spMk id="4" creationId="{EF7C6DB4-D6A9-86B7-ACB4-071E00FE293C}"/>
          </ac:spMkLst>
        </pc:spChg>
        <pc:spChg chg="add del mod">
          <ac:chgData name="김 태우" userId="e2c22d9a8b6cd13d" providerId="LiveId" clId="{A1AD9451-21DD-4EC6-860E-CE6E313C84C8}" dt="2022-12-19T17:18:16.709" v="1516" actId="478"/>
          <ac:spMkLst>
            <pc:docMk/>
            <pc:sldMk cId="4026677688" sldId="273"/>
            <ac:spMk id="5" creationId="{FA643225-FECF-9ECF-5FE6-F0A2684882BA}"/>
          </ac:spMkLst>
        </pc:spChg>
        <pc:spChg chg="add del mod">
          <ac:chgData name="김 태우" userId="e2c22d9a8b6cd13d" providerId="LiveId" clId="{A1AD9451-21DD-4EC6-860E-CE6E313C84C8}" dt="2022-12-19T17:18:16.709" v="1516" actId="478"/>
          <ac:spMkLst>
            <pc:docMk/>
            <pc:sldMk cId="4026677688" sldId="273"/>
            <ac:spMk id="6" creationId="{AAA33508-EA1D-FA28-F12E-EE3222FE68E4}"/>
          </ac:spMkLst>
        </pc:spChg>
        <pc:spChg chg="add del mod">
          <ac:chgData name="김 태우" userId="e2c22d9a8b6cd13d" providerId="LiveId" clId="{A1AD9451-21DD-4EC6-860E-CE6E313C84C8}" dt="2022-12-19T17:18:16.709" v="1516" actId="478"/>
          <ac:spMkLst>
            <pc:docMk/>
            <pc:sldMk cId="4026677688" sldId="273"/>
            <ac:spMk id="7" creationId="{2D46FE25-CA3C-546C-F67C-375D3B09C241}"/>
          </ac:spMkLst>
        </pc:spChg>
      </pc:sldChg>
      <pc:sldChg chg="addSp delSp modSp new mod">
        <pc:chgData name="김 태우" userId="e2c22d9a8b6cd13d" providerId="LiveId" clId="{A1AD9451-21DD-4EC6-860E-CE6E313C84C8}" dt="2022-12-19T17:51:58.082" v="2033"/>
        <pc:sldMkLst>
          <pc:docMk/>
          <pc:sldMk cId="2063648343" sldId="274"/>
        </pc:sldMkLst>
        <pc:spChg chg="add mod">
          <ac:chgData name="김 태우" userId="e2c22d9a8b6cd13d" providerId="LiveId" clId="{A1AD9451-21DD-4EC6-860E-CE6E313C84C8}" dt="2022-12-19T17:15:23.890" v="1440"/>
          <ac:spMkLst>
            <pc:docMk/>
            <pc:sldMk cId="2063648343" sldId="274"/>
            <ac:spMk id="2" creationId="{D0632F3E-BCC6-2325-15A0-80B6C004DE03}"/>
          </ac:spMkLst>
        </pc:spChg>
        <pc:spChg chg="add mod">
          <ac:chgData name="김 태우" userId="e2c22d9a8b6cd13d" providerId="LiveId" clId="{A1AD9451-21DD-4EC6-860E-CE6E313C84C8}" dt="2022-12-19T17:15:23.890" v="1440"/>
          <ac:spMkLst>
            <pc:docMk/>
            <pc:sldMk cId="2063648343" sldId="274"/>
            <ac:spMk id="3" creationId="{21D2AA89-1F63-516B-42A8-690363E9F6F5}"/>
          </ac:spMkLst>
        </pc:spChg>
        <pc:spChg chg="add del mod">
          <ac:chgData name="김 태우" userId="e2c22d9a8b6cd13d" providerId="LiveId" clId="{A1AD9451-21DD-4EC6-860E-CE6E313C84C8}" dt="2022-12-19T17:30:00.182" v="1729" actId="478"/>
          <ac:spMkLst>
            <pc:docMk/>
            <pc:sldMk cId="2063648343" sldId="274"/>
            <ac:spMk id="4" creationId="{3BEB35EB-1D8B-2318-3973-C89059CFDFFE}"/>
          </ac:spMkLst>
        </pc:spChg>
        <pc:spChg chg="add del mod">
          <ac:chgData name="김 태우" userId="e2c22d9a8b6cd13d" providerId="LiveId" clId="{A1AD9451-21DD-4EC6-860E-CE6E313C84C8}" dt="2022-12-19T17:30:00.182" v="1729" actId="478"/>
          <ac:spMkLst>
            <pc:docMk/>
            <pc:sldMk cId="2063648343" sldId="274"/>
            <ac:spMk id="5" creationId="{7DAFB71D-1B12-6F29-F5B8-8771B50F15D7}"/>
          </ac:spMkLst>
        </pc:spChg>
        <pc:spChg chg="add del mod">
          <ac:chgData name="김 태우" userId="e2c22d9a8b6cd13d" providerId="LiveId" clId="{A1AD9451-21DD-4EC6-860E-CE6E313C84C8}" dt="2022-12-19T17:30:00.182" v="1729" actId="478"/>
          <ac:spMkLst>
            <pc:docMk/>
            <pc:sldMk cId="2063648343" sldId="274"/>
            <ac:spMk id="6" creationId="{A54F4A27-A5DA-92F8-2CF3-765D988075B0}"/>
          </ac:spMkLst>
        </pc:spChg>
        <pc:spChg chg="add del mod">
          <ac:chgData name="김 태우" userId="e2c22d9a8b6cd13d" providerId="LiveId" clId="{A1AD9451-21DD-4EC6-860E-CE6E313C84C8}" dt="2022-12-19T17:19:37.198" v="1601"/>
          <ac:spMkLst>
            <pc:docMk/>
            <pc:sldMk cId="2063648343" sldId="274"/>
            <ac:spMk id="7" creationId="{9D698997-2813-B5B2-D22A-23B3A2D183A9}"/>
          </ac:spMkLst>
        </pc:spChg>
        <pc:spChg chg="add del mod">
          <ac:chgData name="김 태우" userId="e2c22d9a8b6cd13d" providerId="LiveId" clId="{A1AD9451-21DD-4EC6-860E-CE6E313C84C8}" dt="2022-12-19T17:30:11.419" v="1733" actId="478"/>
          <ac:spMkLst>
            <pc:docMk/>
            <pc:sldMk cId="2063648343" sldId="274"/>
            <ac:spMk id="11" creationId="{7512DE88-265E-51E8-1B1F-CF8ED73621A2}"/>
          </ac:spMkLst>
        </pc:spChg>
        <pc:spChg chg="add del mod">
          <ac:chgData name="김 태우" userId="e2c22d9a8b6cd13d" providerId="LiveId" clId="{A1AD9451-21DD-4EC6-860E-CE6E313C84C8}" dt="2022-12-19T17:30:11.419" v="1733" actId="478"/>
          <ac:spMkLst>
            <pc:docMk/>
            <pc:sldMk cId="2063648343" sldId="274"/>
            <ac:spMk id="14" creationId="{23225E95-4B35-F1A0-B884-081E8C7FEED7}"/>
          </ac:spMkLst>
        </pc:spChg>
        <pc:spChg chg="add mod">
          <ac:chgData name="김 태우" userId="e2c22d9a8b6cd13d" providerId="LiveId" clId="{A1AD9451-21DD-4EC6-860E-CE6E313C84C8}" dt="2022-12-19T17:31:45.513" v="1766"/>
          <ac:spMkLst>
            <pc:docMk/>
            <pc:sldMk cId="2063648343" sldId="274"/>
            <ac:spMk id="16" creationId="{74E41B40-4B26-89DF-FE59-F951C52E922B}"/>
          </ac:spMkLst>
        </pc:spChg>
        <pc:spChg chg="add mod">
          <ac:chgData name="김 태우" userId="e2c22d9a8b6cd13d" providerId="LiveId" clId="{A1AD9451-21DD-4EC6-860E-CE6E313C84C8}" dt="2022-12-19T17:51:58.082" v="2033"/>
          <ac:spMkLst>
            <pc:docMk/>
            <pc:sldMk cId="2063648343" sldId="274"/>
            <ac:spMk id="19" creationId="{202ECB40-5011-B032-131F-12ECF90C1C56}"/>
          </ac:spMkLst>
        </pc:spChg>
        <pc:spChg chg="add mod">
          <ac:chgData name="김 태우" userId="e2c22d9a8b6cd13d" providerId="LiveId" clId="{A1AD9451-21DD-4EC6-860E-CE6E313C84C8}" dt="2022-12-19T17:41:31.008" v="2008" actId="20577"/>
          <ac:spMkLst>
            <pc:docMk/>
            <pc:sldMk cId="2063648343" sldId="274"/>
            <ac:spMk id="20" creationId="{A64C8535-7145-9B86-7A45-EAD9FB2B5E28}"/>
          </ac:spMkLst>
        </pc:spChg>
        <pc:picChg chg="add mod">
          <ac:chgData name="김 태우" userId="e2c22d9a8b6cd13d" providerId="LiveId" clId="{A1AD9451-21DD-4EC6-860E-CE6E313C84C8}" dt="2022-12-19T17:38:58.946" v="1960" actId="1076"/>
          <ac:picMkLst>
            <pc:docMk/>
            <pc:sldMk cId="2063648343" sldId="274"/>
            <ac:picMk id="9" creationId="{82751251-91C9-F9F9-CE9E-8AC21FE63071}"/>
          </ac:picMkLst>
        </pc:picChg>
        <pc:cxnChg chg="add del mod">
          <ac:chgData name="김 태우" userId="e2c22d9a8b6cd13d" providerId="LiveId" clId="{A1AD9451-21DD-4EC6-860E-CE6E313C84C8}" dt="2022-12-19T17:30:11.419" v="1733" actId="478"/>
          <ac:cxnSpMkLst>
            <pc:docMk/>
            <pc:sldMk cId="2063648343" sldId="274"/>
            <ac:cxnSpMk id="10" creationId="{5DDC55A6-2D91-66AA-D2A5-F4935D0D352D}"/>
          </ac:cxnSpMkLst>
        </pc:cxnChg>
        <pc:cxnChg chg="add del mod">
          <ac:chgData name="김 태우" userId="e2c22d9a8b6cd13d" providerId="LiveId" clId="{A1AD9451-21DD-4EC6-860E-CE6E313C84C8}" dt="2022-12-19T17:30:11.419" v="1733" actId="478"/>
          <ac:cxnSpMkLst>
            <pc:docMk/>
            <pc:sldMk cId="2063648343" sldId="274"/>
            <ac:cxnSpMk id="12" creationId="{89720B2D-5719-E125-22E1-1CDB622ABF0C}"/>
          </ac:cxnSpMkLst>
        </pc:cxnChg>
        <pc:cxnChg chg="add del mod">
          <ac:chgData name="김 태우" userId="e2c22d9a8b6cd13d" providerId="LiveId" clId="{A1AD9451-21DD-4EC6-860E-CE6E313C84C8}" dt="2022-12-19T17:30:11.419" v="1733" actId="478"/>
          <ac:cxnSpMkLst>
            <pc:docMk/>
            <pc:sldMk cId="2063648343" sldId="274"/>
            <ac:cxnSpMk id="13" creationId="{A7BA8341-64CF-A306-1BE2-1E2C493A280C}"/>
          </ac:cxnSpMkLst>
        </pc:cxnChg>
        <pc:cxnChg chg="add mod">
          <ac:chgData name="김 태우" userId="e2c22d9a8b6cd13d" providerId="LiveId" clId="{A1AD9451-21DD-4EC6-860E-CE6E313C84C8}" dt="2022-12-19T17:30:12.325" v="1734"/>
          <ac:cxnSpMkLst>
            <pc:docMk/>
            <pc:sldMk cId="2063648343" sldId="274"/>
            <ac:cxnSpMk id="15" creationId="{23C97AC6-7B36-5373-9770-4E8A2C5A1F02}"/>
          </ac:cxnSpMkLst>
        </pc:cxnChg>
        <pc:cxnChg chg="add mod">
          <ac:chgData name="김 태우" userId="e2c22d9a8b6cd13d" providerId="LiveId" clId="{A1AD9451-21DD-4EC6-860E-CE6E313C84C8}" dt="2022-12-19T17:30:12.325" v="1734"/>
          <ac:cxnSpMkLst>
            <pc:docMk/>
            <pc:sldMk cId="2063648343" sldId="274"/>
            <ac:cxnSpMk id="17" creationId="{4A381810-FF05-A845-C6FA-75ACA68BA721}"/>
          </ac:cxnSpMkLst>
        </pc:cxnChg>
        <pc:cxnChg chg="add mod">
          <ac:chgData name="김 태우" userId="e2c22d9a8b6cd13d" providerId="LiveId" clId="{A1AD9451-21DD-4EC6-860E-CE6E313C84C8}" dt="2022-12-19T17:30:12.325" v="1734"/>
          <ac:cxnSpMkLst>
            <pc:docMk/>
            <pc:sldMk cId="2063648343" sldId="274"/>
            <ac:cxnSpMk id="18" creationId="{BDD0A141-A9E0-49CA-5716-2AA6A21383B2}"/>
          </ac:cxnSpMkLst>
        </pc:cxnChg>
      </pc:sldChg>
      <pc:sldChg chg="addSp delSp modSp new mod">
        <pc:chgData name="김 태우" userId="e2c22d9a8b6cd13d" providerId="LiveId" clId="{A1AD9451-21DD-4EC6-860E-CE6E313C84C8}" dt="2022-12-19T17:51:55.210" v="2030" actId="21"/>
        <pc:sldMkLst>
          <pc:docMk/>
          <pc:sldMk cId="3794016897" sldId="275"/>
        </pc:sldMkLst>
        <pc:spChg chg="add mod">
          <ac:chgData name="김 태우" userId="e2c22d9a8b6cd13d" providerId="LiveId" clId="{A1AD9451-21DD-4EC6-860E-CE6E313C84C8}" dt="2022-12-19T17:15:24.299" v="1441"/>
          <ac:spMkLst>
            <pc:docMk/>
            <pc:sldMk cId="3794016897" sldId="275"/>
            <ac:spMk id="2" creationId="{5C5474B3-F207-F62E-1C36-105124C61A09}"/>
          </ac:spMkLst>
        </pc:spChg>
        <pc:spChg chg="add mod">
          <ac:chgData name="김 태우" userId="e2c22d9a8b6cd13d" providerId="LiveId" clId="{A1AD9451-21DD-4EC6-860E-CE6E313C84C8}" dt="2022-12-19T17:15:24.299" v="1441"/>
          <ac:spMkLst>
            <pc:docMk/>
            <pc:sldMk cId="3794016897" sldId="275"/>
            <ac:spMk id="3" creationId="{7F09793D-714E-6651-D370-969111CC2544}"/>
          </ac:spMkLst>
        </pc:spChg>
        <pc:spChg chg="add del mod">
          <ac:chgData name="김 태우" userId="e2c22d9a8b6cd13d" providerId="LiveId" clId="{A1AD9451-21DD-4EC6-860E-CE6E313C84C8}" dt="2022-12-19T17:30:01.926" v="1730" actId="478"/>
          <ac:spMkLst>
            <pc:docMk/>
            <pc:sldMk cId="3794016897" sldId="275"/>
            <ac:spMk id="4" creationId="{686550DF-246E-C6D0-6F97-9EB0A50F6B0A}"/>
          </ac:spMkLst>
        </pc:spChg>
        <pc:spChg chg="add del mod">
          <ac:chgData name="김 태우" userId="e2c22d9a8b6cd13d" providerId="LiveId" clId="{A1AD9451-21DD-4EC6-860E-CE6E313C84C8}" dt="2022-12-19T17:30:01.926" v="1730" actId="478"/>
          <ac:spMkLst>
            <pc:docMk/>
            <pc:sldMk cId="3794016897" sldId="275"/>
            <ac:spMk id="5" creationId="{CFC3839B-C27A-16F5-9E89-87455A713350}"/>
          </ac:spMkLst>
        </pc:spChg>
        <pc:spChg chg="add del mod">
          <ac:chgData name="김 태우" userId="e2c22d9a8b6cd13d" providerId="LiveId" clId="{A1AD9451-21DD-4EC6-860E-CE6E313C84C8}" dt="2022-12-19T17:30:01.926" v="1730" actId="478"/>
          <ac:spMkLst>
            <pc:docMk/>
            <pc:sldMk cId="3794016897" sldId="275"/>
            <ac:spMk id="6" creationId="{98279BEC-DB12-4961-BE1F-60B3CC2EC42F}"/>
          </ac:spMkLst>
        </pc:spChg>
        <pc:spChg chg="add mod">
          <ac:chgData name="김 태우" userId="e2c22d9a8b6cd13d" providerId="LiveId" clId="{A1AD9451-21DD-4EC6-860E-CE6E313C84C8}" dt="2022-12-19T17:31:55.298" v="1791"/>
          <ac:spMkLst>
            <pc:docMk/>
            <pc:sldMk cId="3794016897" sldId="275"/>
            <ac:spMk id="7" creationId="{4E52CFD8-5679-D42F-F9DC-FFE537034355}"/>
          </ac:spMkLst>
        </pc:spChg>
        <pc:spChg chg="add mod">
          <ac:chgData name="김 태우" userId="e2c22d9a8b6cd13d" providerId="LiveId" clId="{A1AD9451-21DD-4EC6-860E-CE6E313C84C8}" dt="2022-12-19T17:51:55.210" v="2030" actId="21"/>
          <ac:spMkLst>
            <pc:docMk/>
            <pc:sldMk cId="3794016897" sldId="275"/>
            <ac:spMk id="10" creationId="{56FE9276-1E8D-3EC9-81FA-1EB1D95F52AE}"/>
          </ac:spMkLst>
        </pc:spChg>
        <pc:spChg chg="add mod">
          <ac:chgData name="김 태우" userId="e2c22d9a8b6cd13d" providerId="LiveId" clId="{A1AD9451-21DD-4EC6-860E-CE6E313C84C8}" dt="2022-12-19T17:33:44.908" v="1885" actId="1076"/>
          <ac:spMkLst>
            <pc:docMk/>
            <pc:sldMk cId="3794016897" sldId="275"/>
            <ac:spMk id="11" creationId="{D900A516-C3DE-E343-8A8E-2586D2C2DBDC}"/>
          </ac:spMkLst>
        </pc:spChg>
        <pc:cxnChg chg="add mod">
          <ac:chgData name="김 태우" userId="e2c22d9a8b6cd13d" providerId="LiveId" clId="{A1AD9451-21DD-4EC6-860E-CE6E313C84C8}" dt="2022-12-19T17:31:16.848" v="1739"/>
          <ac:cxnSpMkLst>
            <pc:docMk/>
            <pc:sldMk cId="3794016897" sldId="275"/>
            <ac:cxnSpMk id="8" creationId="{9B7BB9D1-91C2-4554-BEB0-67D1492191D5}"/>
          </ac:cxnSpMkLst>
        </pc:cxnChg>
        <pc:cxnChg chg="add mod">
          <ac:chgData name="김 태우" userId="e2c22d9a8b6cd13d" providerId="LiveId" clId="{A1AD9451-21DD-4EC6-860E-CE6E313C84C8}" dt="2022-12-19T17:31:16.848" v="1739"/>
          <ac:cxnSpMkLst>
            <pc:docMk/>
            <pc:sldMk cId="3794016897" sldId="275"/>
            <ac:cxnSpMk id="9" creationId="{45BB344F-C70C-C87E-3DB2-9DA47C1F325D}"/>
          </ac:cxnSpMkLst>
        </pc:cxnChg>
        <pc:cxnChg chg="add mod">
          <ac:chgData name="김 태우" userId="e2c22d9a8b6cd13d" providerId="LiveId" clId="{A1AD9451-21DD-4EC6-860E-CE6E313C84C8}" dt="2022-12-19T17:33:53.792" v="1886"/>
          <ac:cxnSpMkLst>
            <pc:docMk/>
            <pc:sldMk cId="3794016897" sldId="275"/>
            <ac:cxnSpMk id="12" creationId="{0F9377BD-B866-10C2-AF6B-8DE12486DAC8}"/>
          </ac:cxnSpMkLst>
        </pc:cxnChg>
      </pc:sldChg>
      <pc:sldChg chg="addSp delSp modSp new mod">
        <pc:chgData name="김 태우" userId="e2c22d9a8b6cd13d" providerId="LiveId" clId="{A1AD9451-21DD-4EC6-860E-CE6E313C84C8}" dt="2022-12-19T17:39:16.195" v="1964" actId="1076"/>
        <pc:sldMkLst>
          <pc:docMk/>
          <pc:sldMk cId="1974469116" sldId="276"/>
        </pc:sldMkLst>
        <pc:spChg chg="add mod">
          <ac:chgData name="김 태우" userId="e2c22d9a8b6cd13d" providerId="LiveId" clId="{A1AD9451-21DD-4EC6-860E-CE6E313C84C8}" dt="2022-12-19T17:33:56.691" v="1887"/>
          <ac:spMkLst>
            <pc:docMk/>
            <pc:sldMk cId="1974469116" sldId="276"/>
            <ac:spMk id="2" creationId="{C1D9ECE3-CEFB-9C2E-0304-660466F1D068}"/>
          </ac:spMkLst>
        </pc:spChg>
        <pc:spChg chg="add mod">
          <ac:chgData name="김 태우" userId="e2c22d9a8b6cd13d" providerId="LiveId" clId="{A1AD9451-21DD-4EC6-860E-CE6E313C84C8}" dt="2022-12-19T17:34:36.175" v="1906" actId="20577"/>
          <ac:spMkLst>
            <pc:docMk/>
            <pc:sldMk cId="1974469116" sldId="276"/>
            <ac:spMk id="5" creationId="{AC6AC3CE-BEBB-DEF5-2D78-567FB1FEC8F9}"/>
          </ac:spMkLst>
        </pc:spChg>
        <pc:spChg chg="add mod">
          <ac:chgData name="김 태우" userId="e2c22d9a8b6cd13d" providerId="LiveId" clId="{A1AD9451-21DD-4EC6-860E-CE6E313C84C8}" dt="2022-12-19T17:34:02.215" v="1888"/>
          <ac:spMkLst>
            <pc:docMk/>
            <pc:sldMk cId="1974469116" sldId="276"/>
            <ac:spMk id="7" creationId="{45D5161A-C549-1D06-351E-B85CB7B0F30D}"/>
          </ac:spMkLst>
        </pc:spChg>
        <pc:spChg chg="add mod">
          <ac:chgData name="김 태우" userId="e2c22d9a8b6cd13d" providerId="LiveId" clId="{A1AD9451-21DD-4EC6-860E-CE6E313C84C8}" dt="2022-12-19T17:34:02.215" v="1888"/>
          <ac:spMkLst>
            <pc:docMk/>
            <pc:sldMk cId="1974469116" sldId="276"/>
            <ac:spMk id="8" creationId="{3EA75828-4897-B872-203E-D64143305463}"/>
          </ac:spMkLst>
        </pc:spChg>
        <pc:picChg chg="add mod">
          <ac:chgData name="김 태우" userId="e2c22d9a8b6cd13d" providerId="LiveId" clId="{A1AD9451-21DD-4EC6-860E-CE6E313C84C8}" dt="2022-12-19T17:39:13.451" v="1963" actId="1076"/>
          <ac:picMkLst>
            <pc:docMk/>
            <pc:sldMk cId="1974469116" sldId="276"/>
            <ac:picMk id="10" creationId="{680CCC1F-E995-97D3-79CB-A7594E1C0E5B}"/>
          </ac:picMkLst>
        </pc:picChg>
        <pc:picChg chg="add del mod">
          <ac:chgData name="김 태우" userId="e2c22d9a8b6cd13d" providerId="LiveId" clId="{A1AD9451-21DD-4EC6-860E-CE6E313C84C8}" dt="2022-12-19T17:37:31.158" v="1941" actId="478"/>
          <ac:picMkLst>
            <pc:docMk/>
            <pc:sldMk cId="1974469116" sldId="276"/>
            <ac:picMk id="12" creationId="{0A30F9DA-EBBF-0D15-AA82-964D3111B33E}"/>
          </ac:picMkLst>
        </pc:picChg>
        <pc:picChg chg="add del mod">
          <ac:chgData name="김 태우" userId="e2c22d9a8b6cd13d" providerId="LiveId" clId="{A1AD9451-21DD-4EC6-860E-CE6E313C84C8}" dt="2022-12-19T17:37:35.289" v="1943" actId="478"/>
          <ac:picMkLst>
            <pc:docMk/>
            <pc:sldMk cId="1974469116" sldId="276"/>
            <ac:picMk id="14" creationId="{EA9948CD-141A-D38B-09DB-A8FBDC1A9752}"/>
          </ac:picMkLst>
        </pc:picChg>
        <pc:picChg chg="add mod">
          <ac:chgData name="김 태우" userId="e2c22d9a8b6cd13d" providerId="LiveId" clId="{A1AD9451-21DD-4EC6-860E-CE6E313C84C8}" dt="2022-12-19T17:39:16.195" v="1964" actId="1076"/>
          <ac:picMkLst>
            <pc:docMk/>
            <pc:sldMk cId="1974469116" sldId="276"/>
            <ac:picMk id="16" creationId="{F54B86A6-A8E8-BCC4-005F-5B42D6216BF9}"/>
          </ac:picMkLst>
        </pc:picChg>
        <pc:cxnChg chg="add mod">
          <ac:chgData name="김 태우" userId="e2c22d9a8b6cd13d" providerId="LiveId" clId="{A1AD9451-21DD-4EC6-860E-CE6E313C84C8}" dt="2022-12-19T17:33:56.691" v="1887"/>
          <ac:cxnSpMkLst>
            <pc:docMk/>
            <pc:sldMk cId="1974469116" sldId="276"/>
            <ac:cxnSpMk id="3" creationId="{79672E52-6442-3B8D-967C-7921515D165F}"/>
          </ac:cxnSpMkLst>
        </pc:cxnChg>
        <pc:cxnChg chg="add mod">
          <ac:chgData name="김 태우" userId="e2c22d9a8b6cd13d" providerId="LiveId" clId="{A1AD9451-21DD-4EC6-860E-CE6E313C84C8}" dt="2022-12-19T17:33:56.691" v="1887"/>
          <ac:cxnSpMkLst>
            <pc:docMk/>
            <pc:sldMk cId="1974469116" sldId="276"/>
            <ac:cxnSpMk id="4" creationId="{AE8486F8-BEA0-7932-5BED-A612DF314CC1}"/>
          </ac:cxnSpMkLst>
        </pc:cxnChg>
        <pc:cxnChg chg="add del mod">
          <ac:chgData name="김 태우" userId="e2c22d9a8b6cd13d" providerId="LiveId" clId="{A1AD9451-21DD-4EC6-860E-CE6E313C84C8}" dt="2022-12-19T17:36:36.811" v="1928" actId="478"/>
          <ac:cxnSpMkLst>
            <pc:docMk/>
            <pc:sldMk cId="1974469116" sldId="276"/>
            <ac:cxnSpMk id="6" creationId="{33D42B90-CA7A-EAA4-C0C7-7F61B4240900}"/>
          </ac:cxnSpMkLst>
        </pc:cxnChg>
        <pc:cxnChg chg="add mod">
          <ac:chgData name="김 태우" userId="e2c22d9a8b6cd13d" providerId="LiveId" clId="{A1AD9451-21DD-4EC6-860E-CE6E313C84C8}" dt="2022-12-19T17:38:53.732" v="1959"/>
          <ac:cxnSpMkLst>
            <pc:docMk/>
            <pc:sldMk cId="1974469116" sldId="276"/>
            <ac:cxnSpMk id="17" creationId="{DADCEBEA-1100-6937-534E-797320C7BDC3}"/>
          </ac:cxnSpMkLst>
        </pc:cxnChg>
      </pc:sldChg>
      <pc:sldChg chg="addSp modSp new mod">
        <pc:chgData name="김 태우" userId="e2c22d9a8b6cd13d" providerId="LiveId" clId="{A1AD9451-21DD-4EC6-860E-CE6E313C84C8}" dt="2022-12-19T17:53:42.611" v="2046" actId="14100"/>
        <pc:sldMkLst>
          <pc:docMk/>
          <pc:sldMk cId="2964895189" sldId="277"/>
        </pc:sldMkLst>
        <pc:spChg chg="add mod">
          <ac:chgData name="김 태우" userId="e2c22d9a8b6cd13d" providerId="LiveId" clId="{A1AD9451-21DD-4EC6-860E-CE6E313C84C8}" dt="2022-12-19T17:38:48.238" v="1957"/>
          <ac:spMkLst>
            <pc:docMk/>
            <pc:sldMk cId="2964895189" sldId="277"/>
            <ac:spMk id="2" creationId="{EB6F1946-3162-352F-FAAA-A5C0C9533A87}"/>
          </ac:spMkLst>
        </pc:spChg>
        <pc:spChg chg="add mod">
          <ac:chgData name="김 태우" userId="e2c22d9a8b6cd13d" providerId="LiveId" clId="{A1AD9451-21DD-4EC6-860E-CE6E313C84C8}" dt="2022-12-19T17:38:48.238" v="1957"/>
          <ac:spMkLst>
            <pc:docMk/>
            <pc:sldMk cId="2964895189" sldId="277"/>
            <ac:spMk id="3" creationId="{015E5D4A-B7EF-DC5F-CAFD-76D73BBB4600}"/>
          </ac:spMkLst>
        </pc:spChg>
        <pc:spChg chg="add mod">
          <ac:chgData name="김 태우" userId="e2c22d9a8b6cd13d" providerId="LiveId" clId="{A1AD9451-21DD-4EC6-860E-CE6E313C84C8}" dt="2022-12-19T17:38:51.426" v="1958"/>
          <ac:spMkLst>
            <pc:docMk/>
            <pc:sldMk cId="2964895189" sldId="277"/>
            <ac:spMk id="4" creationId="{5284C222-4C6A-584F-E887-935E2A1F925A}"/>
          </ac:spMkLst>
        </pc:spChg>
        <pc:spChg chg="add mod">
          <ac:chgData name="김 태우" userId="e2c22d9a8b6cd13d" providerId="LiveId" clId="{A1AD9451-21DD-4EC6-860E-CE6E313C84C8}" dt="2022-12-19T17:53:07.298" v="2035" actId="5793"/>
          <ac:spMkLst>
            <pc:docMk/>
            <pc:sldMk cId="2964895189" sldId="277"/>
            <ac:spMk id="7" creationId="{773AF5D0-4542-B911-F2EA-64678684F878}"/>
          </ac:spMkLst>
        </pc:spChg>
        <pc:picChg chg="add mod">
          <ac:chgData name="김 태우" userId="e2c22d9a8b6cd13d" providerId="LiveId" clId="{A1AD9451-21DD-4EC6-860E-CE6E313C84C8}" dt="2022-12-19T17:53:32.311" v="2041" actId="1076"/>
          <ac:picMkLst>
            <pc:docMk/>
            <pc:sldMk cId="2964895189" sldId="277"/>
            <ac:picMk id="8" creationId="{E32D2352-FD0E-445C-7301-E1EE9E232C2D}"/>
          </ac:picMkLst>
        </pc:picChg>
        <pc:picChg chg="add mod">
          <ac:chgData name="김 태우" userId="e2c22d9a8b6cd13d" providerId="LiveId" clId="{A1AD9451-21DD-4EC6-860E-CE6E313C84C8}" dt="2022-12-19T17:53:24.123" v="2040" actId="14100"/>
          <ac:picMkLst>
            <pc:docMk/>
            <pc:sldMk cId="2964895189" sldId="277"/>
            <ac:picMk id="9" creationId="{4ABEF218-07D7-C3BC-2D46-5ECFC9D83497}"/>
          </ac:picMkLst>
        </pc:picChg>
        <pc:cxnChg chg="add mod">
          <ac:chgData name="김 태우" userId="e2c22d9a8b6cd13d" providerId="LiveId" clId="{A1AD9451-21DD-4EC6-860E-CE6E313C84C8}" dt="2022-12-19T17:38:51.426" v="1958"/>
          <ac:cxnSpMkLst>
            <pc:docMk/>
            <pc:sldMk cId="2964895189" sldId="277"/>
            <ac:cxnSpMk id="5" creationId="{7C0CED7A-B6F3-0C5F-09CA-09C782ECB012}"/>
          </ac:cxnSpMkLst>
        </pc:cxnChg>
        <pc:cxnChg chg="add mod">
          <ac:chgData name="김 태우" userId="e2c22d9a8b6cd13d" providerId="LiveId" clId="{A1AD9451-21DD-4EC6-860E-CE6E313C84C8}" dt="2022-12-19T17:38:51.426" v="1958"/>
          <ac:cxnSpMkLst>
            <pc:docMk/>
            <pc:sldMk cId="2964895189" sldId="277"/>
            <ac:cxnSpMk id="6" creationId="{9BABE3BC-AB02-A16D-504D-0D6D2BB0A33D}"/>
          </ac:cxnSpMkLst>
        </pc:cxnChg>
        <pc:cxnChg chg="add mod">
          <ac:chgData name="김 태우" userId="e2c22d9a8b6cd13d" providerId="LiveId" clId="{A1AD9451-21DD-4EC6-860E-CE6E313C84C8}" dt="2022-12-19T17:53:36.901" v="2042"/>
          <ac:cxnSpMkLst>
            <pc:docMk/>
            <pc:sldMk cId="2964895189" sldId="277"/>
            <ac:cxnSpMk id="10" creationId="{A7CB90FC-D527-48D7-E9FA-12B659CC477E}"/>
          </ac:cxnSpMkLst>
        </pc:cxnChg>
        <pc:cxnChg chg="add mod">
          <ac:chgData name="김 태우" userId="e2c22d9a8b6cd13d" providerId="LiveId" clId="{A1AD9451-21DD-4EC6-860E-CE6E313C84C8}" dt="2022-12-19T17:53:42.611" v="2046" actId="14100"/>
          <ac:cxnSpMkLst>
            <pc:docMk/>
            <pc:sldMk cId="2964895189" sldId="277"/>
            <ac:cxnSpMk id="11" creationId="{B8E0CAE8-DF2E-BA99-EECB-E1178D0A79C8}"/>
          </ac:cxnSpMkLst>
        </pc:cxnChg>
      </pc:sldChg>
      <pc:sldChg chg="addSp modSp new mod">
        <pc:chgData name="김 태우" userId="e2c22d9a8b6cd13d" providerId="LiveId" clId="{A1AD9451-21DD-4EC6-860E-CE6E313C84C8}" dt="2022-12-19T17:55:15.892" v="2170"/>
        <pc:sldMkLst>
          <pc:docMk/>
          <pc:sldMk cId="83134363" sldId="278"/>
        </pc:sldMkLst>
        <pc:spChg chg="add mod">
          <ac:chgData name="김 태우" userId="e2c22d9a8b6cd13d" providerId="LiveId" clId="{A1AD9451-21DD-4EC6-860E-CE6E313C84C8}" dt="2022-12-19T17:54:00.465" v="2047"/>
          <ac:spMkLst>
            <pc:docMk/>
            <pc:sldMk cId="83134363" sldId="278"/>
            <ac:spMk id="2" creationId="{AF2D65A8-AE7A-FAB3-CA73-4B210C2718A2}"/>
          </ac:spMkLst>
        </pc:spChg>
        <pc:spChg chg="add mod">
          <ac:chgData name="김 태우" userId="e2c22d9a8b6cd13d" providerId="LiveId" clId="{A1AD9451-21DD-4EC6-860E-CE6E313C84C8}" dt="2022-12-19T17:54:00.465" v="2047"/>
          <ac:spMkLst>
            <pc:docMk/>
            <pc:sldMk cId="83134363" sldId="278"/>
            <ac:spMk id="3" creationId="{63EB9828-0232-87F4-F2DE-FEC17B053BB0}"/>
          </ac:spMkLst>
        </pc:spChg>
        <pc:spChg chg="add mod">
          <ac:chgData name="김 태우" userId="e2c22d9a8b6cd13d" providerId="LiveId" clId="{A1AD9451-21DD-4EC6-860E-CE6E313C84C8}" dt="2022-12-19T17:54:17.846" v="2107"/>
          <ac:spMkLst>
            <pc:docMk/>
            <pc:sldMk cId="83134363" sldId="278"/>
            <ac:spMk id="4" creationId="{B61F28DB-7A4C-6936-422A-F3C5D724711D}"/>
          </ac:spMkLst>
        </pc:spChg>
        <pc:spChg chg="add mod">
          <ac:chgData name="김 태우" userId="e2c22d9a8b6cd13d" providerId="LiveId" clId="{A1AD9451-21DD-4EC6-860E-CE6E313C84C8}" dt="2022-12-19T17:54:53.435" v="2156"/>
          <ac:spMkLst>
            <pc:docMk/>
            <pc:sldMk cId="83134363" sldId="278"/>
            <ac:spMk id="7" creationId="{902110A2-717E-E40B-879C-6C474DBE5D12}"/>
          </ac:spMkLst>
        </pc:spChg>
        <pc:spChg chg="add mod">
          <ac:chgData name="김 태우" userId="e2c22d9a8b6cd13d" providerId="LiveId" clId="{A1AD9451-21DD-4EC6-860E-CE6E313C84C8}" dt="2022-12-19T17:55:06.443" v="2169" actId="20577"/>
          <ac:spMkLst>
            <pc:docMk/>
            <pc:sldMk cId="83134363" sldId="278"/>
            <ac:spMk id="8" creationId="{ABF30F8A-1853-B257-5EAB-62FC3F393C5E}"/>
          </ac:spMkLst>
        </pc:spChg>
        <pc:cxnChg chg="add mod">
          <ac:chgData name="김 태우" userId="e2c22d9a8b6cd13d" providerId="LiveId" clId="{A1AD9451-21DD-4EC6-860E-CE6E313C84C8}" dt="2022-12-19T17:54:05.402" v="2048"/>
          <ac:cxnSpMkLst>
            <pc:docMk/>
            <pc:sldMk cId="83134363" sldId="278"/>
            <ac:cxnSpMk id="5" creationId="{019229FA-BA65-1DC2-8CEC-EACA3D45B57D}"/>
          </ac:cxnSpMkLst>
        </pc:cxnChg>
        <pc:cxnChg chg="add mod">
          <ac:chgData name="김 태우" userId="e2c22d9a8b6cd13d" providerId="LiveId" clId="{A1AD9451-21DD-4EC6-860E-CE6E313C84C8}" dt="2022-12-19T17:54:05.402" v="2048"/>
          <ac:cxnSpMkLst>
            <pc:docMk/>
            <pc:sldMk cId="83134363" sldId="278"/>
            <ac:cxnSpMk id="6" creationId="{DC13201C-AC13-145F-62F6-C11E974A2F8B}"/>
          </ac:cxnSpMkLst>
        </pc:cxnChg>
        <pc:cxnChg chg="add mod">
          <ac:chgData name="김 태우" userId="e2c22d9a8b6cd13d" providerId="LiveId" clId="{A1AD9451-21DD-4EC6-860E-CE6E313C84C8}" dt="2022-12-19T17:55:15.892" v="2170"/>
          <ac:cxnSpMkLst>
            <pc:docMk/>
            <pc:sldMk cId="83134363" sldId="278"/>
            <ac:cxnSpMk id="9" creationId="{F0F59A51-B074-6960-4428-3126F435E473}"/>
          </ac:cxnSpMkLst>
        </pc:cxnChg>
      </pc:sldChg>
      <pc:sldChg chg="addSp delSp modSp new mod">
        <pc:chgData name="김 태우" userId="e2c22d9a8b6cd13d" providerId="LiveId" clId="{A1AD9451-21DD-4EC6-860E-CE6E313C84C8}" dt="2022-12-19T17:55:50.193" v="2256"/>
        <pc:sldMkLst>
          <pc:docMk/>
          <pc:sldMk cId="2943014663" sldId="279"/>
        </pc:sldMkLst>
        <pc:spChg chg="add del mod">
          <ac:chgData name="김 태우" userId="e2c22d9a8b6cd13d" providerId="LiveId" clId="{A1AD9451-21DD-4EC6-860E-CE6E313C84C8}" dt="2022-12-19T17:55:27.114" v="2173" actId="478"/>
          <ac:spMkLst>
            <pc:docMk/>
            <pc:sldMk cId="2943014663" sldId="279"/>
            <ac:spMk id="2" creationId="{F413688A-9FE3-0316-08D9-E8A31474BE67}"/>
          </ac:spMkLst>
        </pc:spChg>
        <pc:spChg chg="add del mod">
          <ac:chgData name="김 태우" userId="e2c22d9a8b6cd13d" providerId="LiveId" clId="{A1AD9451-21DD-4EC6-860E-CE6E313C84C8}" dt="2022-12-19T17:55:28.763" v="2175"/>
          <ac:spMkLst>
            <pc:docMk/>
            <pc:sldMk cId="2943014663" sldId="279"/>
            <ac:spMk id="5" creationId="{5BCD8E18-97B1-1D59-B444-462CD55EE08A}"/>
          </ac:spMkLst>
        </pc:spChg>
        <pc:spChg chg="add mod">
          <ac:chgData name="김 태우" userId="e2c22d9a8b6cd13d" providerId="LiveId" clId="{A1AD9451-21DD-4EC6-860E-CE6E313C84C8}" dt="2022-12-19T17:55:44.492" v="2255"/>
          <ac:spMkLst>
            <pc:docMk/>
            <pc:sldMk cId="2943014663" sldId="279"/>
            <ac:spMk id="7" creationId="{E49A46C8-0B98-FF17-CFF5-C21854DBF58C}"/>
          </ac:spMkLst>
        </pc:spChg>
        <pc:spChg chg="add mod">
          <ac:chgData name="김 태우" userId="e2c22d9a8b6cd13d" providerId="LiveId" clId="{A1AD9451-21DD-4EC6-860E-CE6E313C84C8}" dt="2022-12-19T17:55:50.193" v="2256"/>
          <ac:spMkLst>
            <pc:docMk/>
            <pc:sldMk cId="2943014663" sldId="279"/>
            <ac:spMk id="8" creationId="{7F4F827A-1774-C032-4047-CFFBA07C4859}"/>
          </ac:spMkLst>
        </pc:spChg>
        <pc:spChg chg="add mod">
          <ac:chgData name="김 태우" userId="e2c22d9a8b6cd13d" providerId="LiveId" clId="{A1AD9451-21DD-4EC6-860E-CE6E313C84C8}" dt="2022-12-19T17:55:50.193" v="2256"/>
          <ac:spMkLst>
            <pc:docMk/>
            <pc:sldMk cId="2943014663" sldId="279"/>
            <ac:spMk id="9" creationId="{16318309-A142-59C9-27C1-336AF91002F1}"/>
          </ac:spMkLst>
        </pc:spChg>
        <pc:cxnChg chg="add del mod">
          <ac:chgData name="김 태우" userId="e2c22d9a8b6cd13d" providerId="LiveId" clId="{A1AD9451-21DD-4EC6-860E-CE6E313C84C8}" dt="2022-12-19T17:55:27.114" v="2173" actId="478"/>
          <ac:cxnSpMkLst>
            <pc:docMk/>
            <pc:sldMk cId="2943014663" sldId="279"/>
            <ac:cxnSpMk id="3" creationId="{49EAB92F-D11F-A324-E2A3-78B6692666DF}"/>
          </ac:cxnSpMkLst>
        </pc:cxnChg>
        <pc:cxnChg chg="add del mod">
          <ac:chgData name="김 태우" userId="e2c22d9a8b6cd13d" providerId="LiveId" clId="{A1AD9451-21DD-4EC6-860E-CE6E313C84C8}" dt="2022-12-19T17:55:27.114" v="2173" actId="478"/>
          <ac:cxnSpMkLst>
            <pc:docMk/>
            <pc:sldMk cId="2943014663" sldId="279"/>
            <ac:cxnSpMk id="4" creationId="{E27337B0-4CCD-E8CE-0EF6-31D0AF54ED9E}"/>
          </ac:cxnSpMkLst>
        </pc:cxnChg>
        <pc:cxnChg chg="add del mod">
          <ac:chgData name="김 태우" userId="e2c22d9a8b6cd13d" providerId="LiveId" clId="{A1AD9451-21DD-4EC6-860E-CE6E313C84C8}" dt="2022-12-19T17:55:27.114" v="2173" actId="478"/>
          <ac:cxnSpMkLst>
            <pc:docMk/>
            <pc:sldMk cId="2943014663" sldId="279"/>
            <ac:cxnSpMk id="6" creationId="{48FF0AC0-89F6-4C5F-C7DA-255D6B38A590}"/>
          </ac:cxnSpMkLst>
        </pc:cxnChg>
      </pc:sldChg>
      <pc:sldChg chg="addSp delSp modSp new del mod">
        <pc:chgData name="김 태우" userId="e2c22d9a8b6cd13d" providerId="LiveId" clId="{A1AD9451-21DD-4EC6-860E-CE6E313C84C8}" dt="2022-12-19T19:06:57.307" v="2954" actId="47"/>
        <pc:sldMkLst>
          <pc:docMk/>
          <pc:sldMk cId="1112353716" sldId="280"/>
        </pc:sldMkLst>
        <pc:spChg chg="add mod">
          <ac:chgData name="김 태우" userId="e2c22d9a8b6cd13d" providerId="LiveId" clId="{A1AD9451-21DD-4EC6-860E-CE6E313C84C8}" dt="2022-12-19T18:06:57.080" v="2485"/>
          <ac:spMkLst>
            <pc:docMk/>
            <pc:sldMk cId="1112353716" sldId="280"/>
            <ac:spMk id="2" creationId="{6D31CFBD-30F6-1D60-DE67-4E76974C2A75}"/>
          </ac:spMkLst>
        </pc:spChg>
        <pc:spChg chg="add mod">
          <ac:chgData name="김 태우" userId="e2c22d9a8b6cd13d" providerId="LiveId" clId="{A1AD9451-21DD-4EC6-860E-CE6E313C84C8}" dt="2022-12-19T17:56:54.599" v="2275" actId="20577"/>
          <ac:spMkLst>
            <pc:docMk/>
            <pc:sldMk cId="1112353716" sldId="280"/>
            <ac:spMk id="3" creationId="{D7CCB937-2E0A-5008-3BE2-8DB589506BE7}"/>
          </ac:spMkLst>
        </pc:spChg>
        <pc:spChg chg="add mod">
          <ac:chgData name="김 태우" userId="e2c22d9a8b6cd13d" providerId="LiveId" clId="{A1AD9451-21DD-4EC6-860E-CE6E313C84C8}" dt="2022-12-19T18:17:10.350" v="2830" actId="20577"/>
          <ac:spMkLst>
            <pc:docMk/>
            <pc:sldMk cId="1112353716" sldId="280"/>
            <ac:spMk id="4" creationId="{386A7048-8388-CB12-B444-DA78F51F68DF}"/>
          </ac:spMkLst>
        </pc:spChg>
        <pc:picChg chg="add del">
          <ac:chgData name="김 태우" userId="e2c22d9a8b6cd13d" providerId="LiveId" clId="{A1AD9451-21DD-4EC6-860E-CE6E313C84C8}" dt="2022-12-19T18:29:52.237" v="2875"/>
          <ac:picMkLst>
            <pc:docMk/>
            <pc:sldMk cId="1112353716" sldId="280"/>
            <ac:picMk id="1026" creationId="{9EE71B07-9A84-47F2-86D8-53154690BD1F}"/>
          </ac:picMkLst>
        </pc:picChg>
      </pc:sldChg>
      <pc:sldChg chg="addSp modSp new mod setBg">
        <pc:chgData name="김 태우" userId="e2c22d9a8b6cd13d" providerId="LiveId" clId="{A1AD9451-21DD-4EC6-860E-CE6E313C84C8}" dt="2022-12-19T18:19:19.041" v="2873"/>
        <pc:sldMkLst>
          <pc:docMk/>
          <pc:sldMk cId="3132097921" sldId="281"/>
        </pc:sldMkLst>
        <pc:spChg chg="add mod">
          <ac:chgData name="김 태우" userId="e2c22d9a8b6cd13d" providerId="LiveId" clId="{A1AD9451-21DD-4EC6-860E-CE6E313C84C8}" dt="2022-12-19T18:18:24.026" v="2864" actId="1076"/>
          <ac:spMkLst>
            <pc:docMk/>
            <pc:sldMk cId="3132097921" sldId="281"/>
            <ac:spMk id="2" creationId="{B70169A4-70A3-F9D1-498E-D52F02FA8697}"/>
          </ac:spMkLst>
        </pc:spChg>
        <pc:picChg chg="add mod">
          <ac:chgData name="김 태우" userId="e2c22d9a8b6cd13d" providerId="LiveId" clId="{A1AD9451-21DD-4EC6-860E-CE6E313C84C8}" dt="2022-12-19T18:19:19.041" v="2873"/>
          <ac:picMkLst>
            <pc:docMk/>
            <pc:sldMk cId="3132097921" sldId="281"/>
            <ac:picMk id="8" creationId="{1E4B1F6B-FFD8-877C-FABE-F216F0AB5765}"/>
          </ac:picMkLst>
        </pc:picChg>
        <pc:cxnChg chg="add mod">
          <ac:chgData name="김 태우" userId="e2c22d9a8b6cd13d" providerId="LiveId" clId="{A1AD9451-21DD-4EC6-860E-CE6E313C84C8}" dt="2022-12-19T18:18:55.179" v="2870" actId="14100"/>
          <ac:cxnSpMkLst>
            <pc:docMk/>
            <pc:sldMk cId="3132097921" sldId="281"/>
            <ac:cxnSpMk id="4" creationId="{3BE70FD3-942B-47A4-9FE7-54AF83B20983}"/>
          </ac:cxnSpMkLst>
        </pc:cxnChg>
        <pc:cxnChg chg="add mod">
          <ac:chgData name="김 태우" userId="e2c22d9a8b6cd13d" providerId="LiveId" clId="{A1AD9451-21DD-4EC6-860E-CE6E313C84C8}" dt="2022-12-19T18:18:59.107" v="2872" actId="1076"/>
          <ac:cxnSpMkLst>
            <pc:docMk/>
            <pc:sldMk cId="3132097921" sldId="281"/>
            <ac:cxnSpMk id="7" creationId="{B9E1DC4D-C872-03E5-C8D9-2DB4BEDB225F}"/>
          </ac:cxnSpMkLst>
        </pc:cxnChg>
      </pc:sldChg>
      <pc:sldChg chg="modSp add mod setBg">
        <pc:chgData name="김 태우" userId="e2c22d9a8b6cd13d" providerId="LiveId" clId="{A1AD9451-21DD-4EC6-860E-CE6E313C84C8}" dt="2022-12-19T17:57:11.621" v="2296" actId="1076"/>
        <pc:sldMkLst>
          <pc:docMk/>
          <pc:sldMk cId="2489075640" sldId="282"/>
        </pc:sldMkLst>
        <pc:spChg chg="mod">
          <ac:chgData name="김 태우" userId="e2c22d9a8b6cd13d" providerId="LiveId" clId="{A1AD9451-21DD-4EC6-860E-CE6E313C84C8}" dt="2022-12-19T17:56:14.626" v="2260" actId="20577"/>
          <ac:spMkLst>
            <pc:docMk/>
            <pc:sldMk cId="2489075640" sldId="282"/>
            <ac:spMk id="2" creationId="{E46665F8-6609-25D2-76DF-49402B12E603}"/>
          </ac:spMkLst>
        </pc:spChg>
        <pc:spChg chg="mod">
          <ac:chgData name="김 태우" userId="e2c22d9a8b6cd13d" providerId="LiveId" clId="{A1AD9451-21DD-4EC6-860E-CE6E313C84C8}" dt="2022-12-19T17:57:11.621" v="2296" actId="1076"/>
          <ac:spMkLst>
            <pc:docMk/>
            <pc:sldMk cId="2489075640" sldId="282"/>
            <ac:spMk id="13" creationId="{84E9CB32-46D1-6BAD-5E71-6113265AED03}"/>
          </ac:spMkLst>
        </pc:spChg>
      </pc:sldChg>
      <pc:sldChg chg="addSp delSp modSp new mod">
        <pc:chgData name="김 태우" userId="e2c22d9a8b6cd13d" providerId="LiveId" clId="{A1AD9451-21DD-4EC6-860E-CE6E313C84C8}" dt="2022-12-19T18:39:19.295" v="2953" actId="1076"/>
        <pc:sldMkLst>
          <pc:docMk/>
          <pc:sldMk cId="1658778617" sldId="283"/>
        </pc:sldMkLst>
        <pc:spChg chg="add mod">
          <ac:chgData name="김 태우" userId="e2c22d9a8b6cd13d" providerId="LiveId" clId="{A1AD9451-21DD-4EC6-860E-CE6E313C84C8}" dt="2022-12-19T18:32:48.390" v="2886"/>
          <ac:spMkLst>
            <pc:docMk/>
            <pc:sldMk cId="1658778617" sldId="283"/>
            <ac:spMk id="4" creationId="{26D56DCC-2D35-19D0-E171-BDCD5C09560B}"/>
          </ac:spMkLst>
        </pc:spChg>
        <pc:spChg chg="add mod">
          <ac:chgData name="김 태우" userId="e2c22d9a8b6cd13d" providerId="LiveId" clId="{A1AD9451-21DD-4EC6-860E-CE6E313C84C8}" dt="2022-12-19T18:32:48.390" v="2886"/>
          <ac:spMkLst>
            <pc:docMk/>
            <pc:sldMk cId="1658778617" sldId="283"/>
            <ac:spMk id="5" creationId="{514F8A92-1873-F2FE-78BF-6AD8E0279222}"/>
          </ac:spMkLst>
        </pc:spChg>
        <pc:spChg chg="add mod">
          <ac:chgData name="김 태우" userId="e2c22d9a8b6cd13d" providerId="LiveId" clId="{A1AD9451-21DD-4EC6-860E-CE6E313C84C8}" dt="2022-12-19T18:37:04.601" v="2939" actId="1076"/>
          <ac:spMkLst>
            <pc:docMk/>
            <pc:sldMk cId="1658778617" sldId="283"/>
            <ac:spMk id="6" creationId="{DCECE9B1-E814-544D-A2F8-54014B1D5BAE}"/>
          </ac:spMkLst>
        </pc:spChg>
        <pc:spChg chg="add mod">
          <ac:chgData name="김 태우" userId="e2c22d9a8b6cd13d" providerId="LiveId" clId="{A1AD9451-21DD-4EC6-860E-CE6E313C84C8}" dt="2022-12-19T18:37:14.935" v="2945" actId="1076"/>
          <ac:spMkLst>
            <pc:docMk/>
            <pc:sldMk cId="1658778617" sldId="283"/>
            <ac:spMk id="7" creationId="{498A0AA7-1A64-BE94-2194-FC5A638BBF24}"/>
          </ac:spMkLst>
        </pc:spChg>
        <pc:spChg chg="add mod ord">
          <ac:chgData name="김 태우" userId="e2c22d9a8b6cd13d" providerId="LiveId" clId="{A1AD9451-21DD-4EC6-860E-CE6E313C84C8}" dt="2022-12-19T18:39:04.567" v="2951" actId="1076"/>
          <ac:spMkLst>
            <pc:docMk/>
            <pc:sldMk cId="1658778617" sldId="283"/>
            <ac:spMk id="8" creationId="{6EC99535-8A88-2497-9BE3-622B786EBAB4}"/>
          </ac:spMkLst>
        </pc:spChg>
        <pc:spChg chg="add mod ord">
          <ac:chgData name="김 태우" userId="e2c22d9a8b6cd13d" providerId="LiveId" clId="{A1AD9451-21DD-4EC6-860E-CE6E313C84C8}" dt="2022-12-19T18:36:33.863" v="2936" actId="1076"/>
          <ac:spMkLst>
            <pc:docMk/>
            <pc:sldMk cId="1658778617" sldId="283"/>
            <ac:spMk id="9" creationId="{80620C34-00D9-88A2-EDDE-463974169041}"/>
          </ac:spMkLst>
        </pc:spChg>
        <pc:picChg chg="add mod">
          <ac:chgData name="김 태우" userId="e2c22d9a8b6cd13d" providerId="LiveId" clId="{A1AD9451-21DD-4EC6-860E-CE6E313C84C8}" dt="2022-12-19T18:39:19.295" v="2953" actId="1076"/>
          <ac:picMkLst>
            <pc:docMk/>
            <pc:sldMk cId="1658778617" sldId="283"/>
            <ac:picMk id="3" creationId="{D86E848A-A091-9E2A-D991-55FCA9411A5A}"/>
          </ac:picMkLst>
        </pc:picChg>
        <pc:picChg chg="add mod modCrop">
          <ac:chgData name="김 태우" userId="e2c22d9a8b6cd13d" providerId="LiveId" clId="{A1AD9451-21DD-4EC6-860E-CE6E313C84C8}" dt="2022-12-19T18:39:09.254" v="2952" actId="1076"/>
          <ac:picMkLst>
            <pc:docMk/>
            <pc:sldMk cId="1658778617" sldId="283"/>
            <ac:picMk id="11" creationId="{4B53E56A-C2FF-8D38-2BEB-3FE261288692}"/>
          </ac:picMkLst>
        </pc:picChg>
        <pc:picChg chg="add del mod">
          <ac:chgData name="김 태우" userId="e2c22d9a8b6cd13d" providerId="LiveId" clId="{A1AD9451-21DD-4EC6-860E-CE6E313C84C8}" dt="2022-12-19T18:35:13.029" v="2920" actId="478"/>
          <ac:picMkLst>
            <pc:docMk/>
            <pc:sldMk cId="1658778617" sldId="283"/>
            <ac:picMk id="2050" creationId="{D4AD60AF-69E0-6B7D-C808-C78C8937E6B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CA195-EB29-4FD4-ADC6-A0D09863079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7D431-2D6C-444C-BBAF-906D05872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8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0B8C0-3D83-8097-F579-02B5AE7D9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33516B-B950-4DCD-7B6F-22B06987E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26F60-8EE3-206C-4DA2-DEC367BED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B4F0-E546-4903-A406-D8475844AD0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A81A5-065F-AA82-562E-5339905F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3E617-644E-196C-BF70-83B5E135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1F6F-32AC-45DD-88B2-212D9F703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38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F1EC1-8853-2D96-8C30-74C399B7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720CD7-3E2A-A5EA-0B33-7710861F3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E0A13-928C-0EFE-7B07-CF1DB133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B4F0-E546-4903-A406-D8475844AD0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898620-86FC-3F17-2999-4080F479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4FBD6-7E7D-FE9F-70A6-69CC8604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1F6F-32AC-45DD-88B2-212D9F703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84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AB0167-9BC4-929A-11FE-E713FB884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92AE0-5F28-1188-ECFA-2A8E4A5EB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4EDCC-5883-DE43-B81F-2A8C1984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B4F0-E546-4903-A406-D8475844AD0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415757-59A8-8C7A-7AC6-E1AD9891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54AAA3-0BEA-7720-A92B-0C62C9AA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1F6F-32AC-45DD-88B2-212D9F703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93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BB155-F5A6-47F7-ABCB-38E90E40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7D160D-D4AA-1951-4DEA-4E7549795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A6D94-2403-C608-97BF-53325DE3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B4F0-E546-4903-A406-D8475844AD0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D19C82-D502-6B70-8461-D9A7981C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F52B6-05DF-125E-704D-97BC3A14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1F6F-32AC-45DD-88B2-212D9F703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36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F2E86-00DD-CF5C-00B3-D96BB63AC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B07600-C689-F65A-8A02-FCA328393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70F4EF-57DC-302B-AC6E-EDD6874B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B4F0-E546-4903-A406-D8475844AD0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DCA94-F9AC-DBEC-1C04-1345872E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61680-975B-009A-574D-07A20DF5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1F6F-32AC-45DD-88B2-212D9F703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22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29A5E-F4BA-4A1D-5897-037BC606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C6839-42F0-7041-3CC1-2CD174E90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8B91CF-7C73-BAC6-F0FD-99D4BFF07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F3686E-29B9-72CA-A3B2-17455216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B4F0-E546-4903-A406-D8475844AD0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6708AC-5D77-8A0D-9266-10042C3E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F6CB3A-5497-38A5-97D2-B805AAB2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1F6F-32AC-45DD-88B2-212D9F703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7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35A81-DFF0-DAD9-BD80-FDBDF70F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D8FAFB-3ECA-420D-5E5C-C86FDC0B2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ADD769-A0F5-1360-7FE1-93035ABE6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F8356C-362C-98BD-8642-B161A7005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F28516-7C34-9240-0FE2-672D13C6D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237836-BDCC-7278-0EA2-DA4DA1CB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B4F0-E546-4903-A406-D8475844AD0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DD6064-CF02-85C4-CDF3-19709907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6D10A9-0CEB-C2EF-F6E6-7BCE3643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1F6F-32AC-45DD-88B2-212D9F703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63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47F37-0021-FE41-952C-288C0D7A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BC61AA-C5B6-68C6-DAF5-91BCABB3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B4F0-E546-4903-A406-D8475844AD0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D9F525-5E75-B65F-497B-5036DB38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E9B667-904E-7EA1-E428-D72A7F36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1F6F-32AC-45DD-88B2-212D9F703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97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4110F6-1D1B-F839-6A29-F9B61F54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B4F0-E546-4903-A406-D8475844AD0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1E024D-6190-126D-B7B9-A187D86A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F628BC-1669-FB58-43D8-9B5073BD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1F6F-32AC-45DD-88B2-212D9F703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23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DE0BD-2BD1-68A5-616E-B6C895A6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8C83C1-1D4C-9600-A77B-1B752AA2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4E539B-873E-F425-2A3D-2B303B730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7A1D9-ED84-DA14-9752-A4EECB20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B4F0-E546-4903-A406-D8475844AD0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031B95-9550-D649-BF19-5B3C879C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769334-24B6-8B35-08F4-CA947DDD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1F6F-32AC-45DD-88B2-212D9F703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86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B069C-2E5F-5A85-B46B-AC3A1602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5712C6-7652-3B6C-ED08-A942E1234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9FA5BB-7C26-842A-FBBA-B80FB5593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4321FD-413B-E554-A5F9-597AD9E4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B4F0-E546-4903-A406-D8475844AD0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C6CDC1-B0B9-5C2A-6101-554B5B22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0BFD05-B0B0-F714-FC9B-0892067E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1F6F-32AC-45DD-88B2-212D9F703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77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F13C60-D4D2-D001-0F98-DEACCB67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D7B131-AD3E-C5ED-3041-D6B40FCBC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80C87-69AF-2409-F5D2-F231ED036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0B4F0-E546-4903-A406-D8475844AD0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C4B7E6-9CED-13DF-B539-C7973993B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7BDE5-C50D-DF69-C893-C3100EC89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C1F6F-32AC-45DD-88B2-212D9F703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29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4AB431-CA18-435C-C7C5-7DF71FF8831A}"/>
              </a:ext>
            </a:extLst>
          </p:cNvPr>
          <p:cNvSpPr txBox="1"/>
          <p:nvPr/>
        </p:nvSpPr>
        <p:spPr>
          <a:xfrm>
            <a:off x="997527" y="1213657"/>
            <a:ext cx="51350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b="1" dirty="0">
                <a:solidFill>
                  <a:schemeClr val="bg1"/>
                </a:solidFill>
              </a:rPr>
              <a:t>Term Project</a:t>
            </a:r>
            <a:endParaRPr lang="ko-KR" altLang="en-US" sz="6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09C114-B9EB-A6DB-A697-0E934E93C11C}"/>
              </a:ext>
            </a:extLst>
          </p:cNvPr>
          <p:cNvSpPr txBox="1"/>
          <p:nvPr/>
        </p:nvSpPr>
        <p:spPr>
          <a:xfrm>
            <a:off x="1055238" y="2290875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보안 </a:t>
            </a:r>
            <a:r>
              <a:rPr lang="ko-KR" altLang="en-US" sz="2000" dirty="0" err="1">
                <a:solidFill>
                  <a:schemeClr val="bg1"/>
                </a:solidFill>
              </a:rPr>
              <a:t>캐비넷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B8D4F1-9381-6449-F16D-761AC33E2DE2}"/>
              </a:ext>
            </a:extLst>
          </p:cNvPr>
          <p:cNvSpPr txBox="1"/>
          <p:nvPr/>
        </p:nvSpPr>
        <p:spPr>
          <a:xfrm>
            <a:off x="1061009" y="4185655"/>
            <a:ext cx="31021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과목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고급 임베디드 시스템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담담 교수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이명재</a:t>
            </a:r>
            <a:r>
              <a:rPr lang="ko-KR" altLang="en-US" dirty="0">
                <a:solidFill>
                  <a:schemeClr val="bg1"/>
                </a:solidFill>
              </a:rPr>
              <a:t> 교수님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학번 </a:t>
            </a:r>
            <a:r>
              <a:rPr lang="en-US" altLang="ko-KR" dirty="0">
                <a:solidFill>
                  <a:schemeClr val="bg1"/>
                </a:solidFill>
              </a:rPr>
              <a:t>: 2018132011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이름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김태우 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CD89346-3253-8E90-2821-BA9C63AAFAA0}"/>
              </a:ext>
            </a:extLst>
          </p:cNvPr>
          <p:cNvCxnSpPr>
            <a:cxnSpLocks/>
          </p:cNvCxnSpPr>
          <p:nvPr/>
        </p:nvCxnSpPr>
        <p:spPr>
          <a:xfrm>
            <a:off x="1062297" y="2765770"/>
            <a:ext cx="503370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 descr="한국공학대학교 등급컷 입결 모집요강">
            <a:extLst>
              <a:ext uri="{FF2B5EF4-FFF2-40B4-BE49-F238E27FC236}">
                <a16:creationId xmlns:a16="http://schemas.microsoft.com/office/drawing/2014/main" id="{BAF90751-750F-6A3A-C872-09054F2A5A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4663" r="11229" b="12275"/>
          <a:stretch/>
        </p:blipFill>
        <p:spPr bwMode="auto">
          <a:xfrm>
            <a:off x="8846805" y="4185655"/>
            <a:ext cx="2423886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374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텍스트, 스크린샷, 소프트웨어, 컴퓨터이(가) 표시된 사진&#10;&#10;자동 생성된 설명">
            <a:extLst>
              <a:ext uri="{FF2B5EF4-FFF2-40B4-BE49-F238E27FC236}">
                <a16:creationId xmlns:a16="http://schemas.microsoft.com/office/drawing/2014/main" id="{67A03BD0-7C6C-4845-75A5-A54EE752D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4" y="1645896"/>
            <a:ext cx="2175414" cy="4471686"/>
          </a:xfrm>
          <a:prstGeom prst="rect">
            <a:avLst/>
          </a:prstGeom>
        </p:spPr>
      </p:pic>
      <p:pic>
        <p:nvPicPr>
          <p:cNvPr id="7" name="그림 6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7652A8B1-BE5E-530D-B379-E045A4BEC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858" y="1624047"/>
            <a:ext cx="2196673" cy="4515385"/>
          </a:xfrm>
          <a:prstGeom prst="rect">
            <a:avLst/>
          </a:prstGeom>
        </p:spPr>
      </p:pic>
      <p:pic>
        <p:nvPicPr>
          <p:cNvPr id="4" name="그림 3" descr="휴대 전화, 정보기기, 휴대용 통신 장치, 통신 장치이(가) 표시된 사진&#10;&#10;자동 생성된 설명">
            <a:extLst>
              <a:ext uri="{FF2B5EF4-FFF2-40B4-BE49-F238E27FC236}">
                <a16:creationId xmlns:a16="http://schemas.microsoft.com/office/drawing/2014/main" id="{D995A959-9502-7419-7B8D-C7B4EA3EB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732" y="1386396"/>
            <a:ext cx="2329918" cy="4932436"/>
          </a:xfrm>
          <a:prstGeom prst="rect">
            <a:avLst/>
          </a:prstGeom>
        </p:spPr>
      </p:pic>
      <p:pic>
        <p:nvPicPr>
          <p:cNvPr id="10" name="그림 9" descr="휴대 전화, 정보기기, 휴대용 통신 장치, 통신 장치이(가) 표시된 사진&#10;&#10;자동 생성된 설명">
            <a:extLst>
              <a:ext uri="{FF2B5EF4-FFF2-40B4-BE49-F238E27FC236}">
                <a16:creationId xmlns:a16="http://schemas.microsoft.com/office/drawing/2014/main" id="{3EFEF623-35A8-B97B-A510-AA7C2B30F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236" y="1386396"/>
            <a:ext cx="2329918" cy="49324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31DC11-1E3B-1ED8-4DDE-00258C7781FD}"/>
              </a:ext>
            </a:extLst>
          </p:cNvPr>
          <p:cNvSpPr txBox="1"/>
          <p:nvPr/>
        </p:nvSpPr>
        <p:spPr>
          <a:xfrm>
            <a:off x="724829" y="89208"/>
            <a:ext cx="6680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개발 내용 </a:t>
            </a:r>
            <a:r>
              <a:rPr lang="en-US" altLang="ko-KR" sz="3200" b="1" dirty="0">
                <a:solidFill>
                  <a:srgbClr val="0070C0"/>
                </a:solidFill>
              </a:rPr>
              <a:t>– HISTORY ACTIVITY(2)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A7B9FE-ED36-7E16-3452-D42270122DFF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739AE-6ED8-C04E-FB87-3AB5D84207E4}"/>
              </a:ext>
            </a:extLst>
          </p:cNvPr>
          <p:cNvSpPr txBox="1"/>
          <p:nvPr/>
        </p:nvSpPr>
        <p:spPr>
          <a:xfrm>
            <a:off x="90632" y="1473408"/>
            <a:ext cx="1773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성공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B74E2-7110-F44B-0771-B6D76D9706CC}"/>
              </a:ext>
            </a:extLst>
          </p:cNvPr>
          <p:cNvSpPr txBox="1"/>
          <p:nvPr/>
        </p:nvSpPr>
        <p:spPr>
          <a:xfrm>
            <a:off x="90632" y="1781185"/>
            <a:ext cx="3119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모든 기록 중 성공만 표현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317C24-EAC4-02B6-968B-689C7CCF8618}"/>
              </a:ext>
            </a:extLst>
          </p:cNvPr>
          <p:cNvSpPr txBox="1"/>
          <p:nvPr/>
        </p:nvSpPr>
        <p:spPr>
          <a:xfrm>
            <a:off x="9831532" y="3613358"/>
            <a:ext cx="2112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실패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B9DD2-7F1A-50C2-5DA9-7DEAB9E4519B}"/>
              </a:ext>
            </a:extLst>
          </p:cNvPr>
          <p:cNvSpPr txBox="1"/>
          <p:nvPr/>
        </p:nvSpPr>
        <p:spPr>
          <a:xfrm>
            <a:off x="9831532" y="3921135"/>
            <a:ext cx="3119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모든 기록 중 실패만 표현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44E10CB9-4CF5-677F-B736-4967B3130CD9}"/>
              </a:ext>
            </a:extLst>
          </p:cNvPr>
          <p:cNvSpPr/>
          <p:nvPr/>
        </p:nvSpPr>
        <p:spPr>
          <a:xfrm>
            <a:off x="1682750" y="1631950"/>
            <a:ext cx="2540000" cy="596900"/>
          </a:xfrm>
          <a:custGeom>
            <a:avLst/>
            <a:gdLst>
              <a:gd name="connsiteX0" fmla="*/ 2540000 w 2540000"/>
              <a:gd name="connsiteY0" fmla="*/ 596900 h 596900"/>
              <a:gd name="connsiteX1" fmla="*/ 1644650 w 2540000"/>
              <a:gd name="connsiteY1" fmla="*/ 0 h 596900"/>
              <a:gd name="connsiteX2" fmla="*/ 0 w 2540000"/>
              <a:gd name="connsiteY2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00" h="596900">
                <a:moveTo>
                  <a:pt x="2540000" y="596900"/>
                </a:moveTo>
                <a:lnTo>
                  <a:pt x="1644650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22309BE4-2E68-6595-E52B-48F304175250}"/>
              </a:ext>
            </a:extLst>
          </p:cNvPr>
          <p:cNvSpPr/>
          <p:nvPr/>
        </p:nvSpPr>
        <p:spPr>
          <a:xfrm>
            <a:off x="9213850" y="2457450"/>
            <a:ext cx="647700" cy="1308100"/>
          </a:xfrm>
          <a:custGeom>
            <a:avLst/>
            <a:gdLst>
              <a:gd name="connsiteX0" fmla="*/ 0 w 647700"/>
              <a:gd name="connsiteY0" fmla="*/ 0 h 1308100"/>
              <a:gd name="connsiteX1" fmla="*/ 317500 w 647700"/>
              <a:gd name="connsiteY1" fmla="*/ 1308100 h 1308100"/>
              <a:gd name="connsiteX2" fmla="*/ 647700 w 647700"/>
              <a:gd name="connsiteY2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1308100">
                <a:moveTo>
                  <a:pt x="0" y="0"/>
                </a:moveTo>
                <a:lnTo>
                  <a:pt x="317500" y="1308100"/>
                </a:lnTo>
                <a:lnTo>
                  <a:pt x="647700" y="1308100"/>
                </a:lnTo>
              </a:path>
            </a:pathLst>
          </a:cu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251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EFC0D3C9-37DB-C4DE-EFC9-9CA9B4C21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77" y="1651000"/>
            <a:ext cx="2185956" cy="4493355"/>
          </a:xfrm>
          <a:prstGeom prst="rect">
            <a:avLst/>
          </a:prstGeom>
        </p:spPr>
      </p:pic>
      <p:pic>
        <p:nvPicPr>
          <p:cNvPr id="4" name="그림 3" descr="휴대 전화, 정보기기, 휴대용 통신 장치, 통신 장치이(가) 표시된 사진&#10;&#10;자동 생성된 설명">
            <a:extLst>
              <a:ext uri="{FF2B5EF4-FFF2-40B4-BE49-F238E27FC236}">
                <a16:creationId xmlns:a16="http://schemas.microsoft.com/office/drawing/2014/main" id="{D995A959-9502-7419-7B8D-C7B4EA3EB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023" y="1400983"/>
            <a:ext cx="2329918" cy="4932436"/>
          </a:xfrm>
          <a:prstGeom prst="rect">
            <a:avLst/>
          </a:prstGeom>
        </p:spPr>
      </p:pic>
      <p:pic>
        <p:nvPicPr>
          <p:cNvPr id="13" name="그림 12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896125A8-0EBA-91BB-777D-10BA35EF1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12" y="1604069"/>
            <a:ext cx="2201966" cy="4526265"/>
          </a:xfrm>
          <a:prstGeom prst="rect">
            <a:avLst/>
          </a:prstGeom>
        </p:spPr>
      </p:pic>
      <p:pic>
        <p:nvPicPr>
          <p:cNvPr id="10" name="그림 9" descr="휴대 전화, 정보기기, 휴대용 통신 장치, 통신 장치이(가) 표시된 사진&#10;&#10;자동 생성된 설명">
            <a:extLst>
              <a:ext uri="{FF2B5EF4-FFF2-40B4-BE49-F238E27FC236}">
                <a16:creationId xmlns:a16="http://schemas.microsoft.com/office/drawing/2014/main" id="{3EFEF623-35A8-B97B-A510-AA7C2B30F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236" y="1386396"/>
            <a:ext cx="2329918" cy="49324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31DC11-1E3B-1ED8-4DDE-00258C7781FD}"/>
              </a:ext>
            </a:extLst>
          </p:cNvPr>
          <p:cNvSpPr txBox="1"/>
          <p:nvPr/>
        </p:nvSpPr>
        <p:spPr>
          <a:xfrm>
            <a:off x="724829" y="89208"/>
            <a:ext cx="8563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개발 내용 </a:t>
            </a:r>
            <a:r>
              <a:rPr lang="en-US" altLang="ko-KR" sz="3200" b="1" dirty="0">
                <a:solidFill>
                  <a:srgbClr val="0070C0"/>
                </a:solidFill>
              </a:rPr>
              <a:t>– CHANGE PASSWORD ACTIVITY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A7B9FE-ED36-7E16-3452-D42270122DFF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EF5B81-89B0-4F09-07D8-FEACAAFA3C02}"/>
              </a:ext>
            </a:extLst>
          </p:cNvPr>
          <p:cNvSpPr txBox="1"/>
          <p:nvPr/>
        </p:nvSpPr>
        <p:spPr>
          <a:xfrm>
            <a:off x="90632" y="1473408"/>
            <a:ext cx="1773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비밀번호 입력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88D42C29-A580-10A0-0463-C18D17807D8D}"/>
              </a:ext>
            </a:extLst>
          </p:cNvPr>
          <p:cNvSpPr/>
          <p:nvPr/>
        </p:nvSpPr>
        <p:spPr>
          <a:xfrm>
            <a:off x="1666875" y="1624013"/>
            <a:ext cx="1504950" cy="814387"/>
          </a:xfrm>
          <a:custGeom>
            <a:avLst/>
            <a:gdLst>
              <a:gd name="connsiteX0" fmla="*/ 1504950 w 1504950"/>
              <a:gd name="connsiteY0" fmla="*/ 814387 h 814387"/>
              <a:gd name="connsiteX1" fmla="*/ 823913 w 1504950"/>
              <a:gd name="connsiteY1" fmla="*/ 0 h 814387"/>
              <a:gd name="connsiteX2" fmla="*/ 0 w 1504950"/>
              <a:gd name="connsiteY2" fmla="*/ 0 h 81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950" h="814387">
                <a:moveTo>
                  <a:pt x="1504950" y="814387"/>
                </a:moveTo>
                <a:lnTo>
                  <a:pt x="823913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8FFD49-CDEB-B8BB-69F1-AAB43C8B71A6}"/>
              </a:ext>
            </a:extLst>
          </p:cNvPr>
          <p:cNvSpPr txBox="1"/>
          <p:nvPr/>
        </p:nvSpPr>
        <p:spPr>
          <a:xfrm>
            <a:off x="9736282" y="2502108"/>
            <a:ext cx="2214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새로운 비밀번호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4C49F2-10C1-6071-1268-0BF8B6641228}"/>
              </a:ext>
            </a:extLst>
          </p:cNvPr>
          <p:cNvSpPr txBox="1"/>
          <p:nvPr/>
        </p:nvSpPr>
        <p:spPr>
          <a:xfrm>
            <a:off x="9736282" y="5172357"/>
            <a:ext cx="2404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3. </a:t>
            </a:r>
            <a:r>
              <a:rPr lang="ko-KR" altLang="en-US" sz="1400" b="1" dirty="0"/>
              <a:t>새로운 비밀번호 재입력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CD2618C9-94F9-E63C-3334-20A3186E7D97}"/>
              </a:ext>
            </a:extLst>
          </p:cNvPr>
          <p:cNvSpPr/>
          <p:nvPr/>
        </p:nvSpPr>
        <p:spPr>
          <a:xfrm rot="19005344">
            <a:off x="8715606" y="3088267"/>
            <a:ext cx="1288589" cy="67321"/>
          </a:xfrm>
          <a:custGeom>
            <a:avLst/>
            <a:gdLst>
              <a:gd name="connsiteX0" fmla="*/ 1104900 w 1104900"/>
              <a:gd name="connsiteY0" fmla="*/ 0 h 0"/>
              <a:gd name="connsiteX1" fmla="*/ 0 w 11049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4900">
                <a:moveTo>
                  <a:pt x="1104900" y="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E935978C-A07F-EFF4-B823-69E17E88CF5A}"/>
              </a:ext>
            </a:extLst>
          </p:cNvPr>
          <p:cNvSpPr/>
          <p:nvPr/>
        </p:nvSpPr>
        <p:spPr>
          <a:xfrm>
            <a:off x="8867509" y="4592855"/>
            <a:ext cx="911491" cy="734795"/>
          </a:xfrm>
          <a:custGeom>
            <a:avLst/>
            <a:gdLst>
              <a:gd name="connsiteX0" fmla="*/ 0 w 838200"/>
              <a:gd name="connsiteY0" fmla="*/ 0 h 571500"/>
              <a:gd name="connsiteX1" fmla="*/ 571500 w 838200"/>
              <a:gd name="connsiteY1" fmla="*/ 571500 h 571500"/>
              <a:gd name="connsiteX2" fmla="*/ 838200 w 838200"/>
              <a:gd name="connsiteY2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571500">
                <a:moveTo>
                  <a:pt x="0" y="0"/>
                </a:moveTo>
                <a:lnTo>
                  <a:pt x="571500" y="571500"/>
                </a:lnTo>
                <a:lnTo>
                  <a:pt x="838200" y="571500"/>
                </a:lnTo>
              </a:path>
            </a:pathLst>
          </a:cu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E45C62E1-C377-C786-6232-A0B254035D61}"/>
              </a:ext>
            </a:extLst>
          </p:cNvPr>
          <p:cNvSpPr/>
          <p:nvPr/>
        </p:nvSpPr>
        <p:spPr>
          <a:xfrm>
            <a:off x="6812552" y="5054600"/>
            <a:ext cx="1283697" cy="660400"/>
          </a:xfrm>
          <a:custGeom>
            <a:avLst/>
            <a:gdLst>
              <a:gd name="connsiteX0" fmla="*/ 1574800 w 1574800"/>
              <a:gd name="connsiteY0" fmla="*/ 0 h 660400"/>
              <a:gd name="connsiteX1" fmla="*/ 914400 w 1574800"/>
              <a:gd name="connsiteY1" fmla="*/ 660400 h 660400"/>
              <a:gd name="connsiteX2" fmla="*/ 0 w 1574800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4800" h="660400">
                <a:moveTo>
                  <a:pt x="1574800" y="0"/>
                </a:moveTo>
                <a:lnTo>
                  <a:pt x="914400" y="660400"/>
                </a:lnTo>
                <a:lnTo>
                  <a:pt x="0" y="660400"/>
                </a:lnTo>
              </a:path>
            </a:pathLst>
          </a:cu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695BA3-FC5B-F063-B6ED-C4C246FB78CF}"/>
              </a:ext>
            </a:extLst>
          </p:cNvPr>
          <p:cNvSpPr txBox="1"/>
          <p:nvPr/>
        </p:nvSpPr>
        <p:spPr>
          <a:xfrm>
            <a:off x="5224206" y="5575725"/>
            <a:ext cx="1773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4. </a:t>
            </a:r>
            <a:r>
              <a:rPr lang="ko-KR" altLang="en-US" sz="1400" b="1" dirty="0"/>
              <a:t>비밀번호 변경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57EB0B-E7A1-2304-7957-F286E9FAC2AA}"/>
              </a:ext>
            </a:extLst>
          </p:cNvPr>
          <p:cNvSpPr txBox="1"/>
          <p:nvPr/>
        </p:nvSpPr>
        <p:spPr>
          <a:xfrm>
            <a:off x="5223525" y="5836578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변경 시 재시작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8619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31DC11-1E3B-1ED8-4DDE-00258C7781FD}"/>
              </a:ext>
            </a:extLst>
          </p:cNvPr>
          <p:cNvSpPr txBox="1"/>
          <p:nvPr/>
        </p:nvSpPr>
        <p:spPr>
          <a:xfrm>
            <a:off x="724829" y="89208"/>
            <a:ext cx="4110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개발 내용 </a:t>
            </a:r>
            <a:r>
              <a:rPr lang="en-US" altLang="ko-KR" sz="3200" b="1" dirty="0">
                <a:solidFill>
                  <a:srgbClr val="0070C0"/>
                </a:solidFill>
              </a:rPr>
              <a:t>– </a:t>
            </a:r>
            <a:r>
              <a:rPr lang="ko-KR" altLang="en-US" sz="3200" b="1" dirty="0">
                <a:solidFill>
                  <a:srgbClr val="0070C0"/>
                </a:solidFill>
              </a:rPr>
              <a:t>하드웨어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A7B9FE-ED36-7E16-3452-D42270122DFF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6" name="그림 5" descr="텍스트, 스크린샷, 직사각형, 디자인이(가) 표시된 사진&#10;&#10;자동 생성된 설명">
            <a:extLst>
              <a:ext uri="{FF2B5EF4-FFF2-40B4-BE49-F238E27FC236}">
                <a16:creationId xmlns:a16="http://schemas.microsoft.com/office/drawing/2014/main" id="{F6AA8769-7ADB-AD7E-E599-81860C18D9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5" b="18082"/>
          <a:stretch/>
        </p:blipFill>
        <p:spPr>
          <a:xfrm>
            <a:off x="7631064" y="1152395"/>
            <a:ext cx="2689327" cy="4258848"/>
          </a:xfrm>
          <a:prstGeom prst="rect">
            <a:avLst/>
          </a:prstGeom>
        </p:spPr>
      </p:pic>
      <p:pic>
        <p:nvPicPr>
          <p:cNvPr id="8" name="그림 7" descr="텍스트, 스크린샷, 태양 전지이(가) 표시된 사진&#10;&#10;자동 생성된 설명">
            <a:extLst>
              <a:ext uri="{FF2B5EF4-FFF2-40B4-BE49-F238E27FC236}">
                <a16:creationId xmlns:a16="http://schemas.microsoft.com/office/drawing/2014/main" id="{2E820551-964F-3D48-B223-443B8CCD8F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1" b="18356"/>
          <a:stretch/>
        </p:blipFill>
        <p:spPr>
          <a:xfrm>
            <a:off x="1871611" y="1152395"/>
            <a:ext cx="2689327" cy="42588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6DFDBC-1B31-9CF9-3BF9-8BB62A8F0F60}"/>
              </a:ext>
            </a:extLst>
          </p:cNvPr>
          <p:cNvSpPr txBox="1"/>
          <p:nvPr/>
        </p:nvSpPr>
        <p:spPr>
          <a:xfrm>
            <a:off x="2789201" y="5636712"/>
            <a:ext cx="85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CLOSE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60D9CF-9A92-7C6B-42CE-6C3AD519A33E}"/>
              </a:ext>
            </a:extLst>
          </p:cNvPr>
          <p:cNvSpPr txBox="1"/>
          <p:nvPr/>
        </p:nvSpPr>
        <p:spPr>
          <a:xfrm>
            <a:off x="8548652" y="563671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8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6665F8-6609-25D2-76DF-49402B12E603}"/>
              </a:ext>
            </a:extLst>
          </p:cNvPr>
          <p:cNvSpPr txBox="1"/>
          <p:nvPr/>
        </p:nvSpPr>
        <p:spPr>
          <a:xfrm>
            <a:off x="5664631" y="1859340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002060"/>
                </a:solidFill>
              </a:rPr>
              <a:t>3</a:t>
            </a:r>
            <a:endParaRPr lang="ko-KR" altLang="en-US" sz="9600" b="1" dirty="0">
              <a:solidFill>
                <a:srgbClr val="00206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773005E-6C62-3368-88A3-B663574109C4}"/>
              </a:ext>
            </a:extLst>
          </p:cNvPr>
          <p:cNvCxnSpPr>
            <a:cxnSpLocks/>
          </p:cNvCxnSpPr>
          <p:nvPr/>
        </p:nvCxnSpPr>
        <p:spPr>
          <a:xfrm>
            <a:off x="5375274" y="3429000"/>
            <a:ext cx="1441450" cy="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E9CB32-46D1-6BAD-5E71-6113265AED03}"/>
              </a:ext>
            </a:extLst>
          </p:cNvPr>
          <p:cNvSpPr txBox="1"/>
          <p:nvPr/>
        </p:nvSpPr>
        <p:spPr>
          <a:xfrm>
            <a:off x="5209965" y="3756112"/>
            <a:ext cx="180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rgbClr val="002060"/>
                </a:solidFill>
              </a:rPr>
              <a:t>아쉬운 점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075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80620C34-00D9-88A2-EDDE-463974169041}"/>
              </a:ext>
            </a:extLst>
          </p:cNvPr>
          <p:cNvSpPr/>
          <p:nvPr/>
        </p:nvSpPr>
        <p:spPr>
          <a:xfrm>
            <a:off x="4519153" y="1162091"/>
            <a:ext cx="3083088" cy="30830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C99535-8A88-2497-9BE3-622B786EBAB4}"/>
              </a:ext>
            </a:extLst>
          </p:cNvPr>
          <p:cNvSpPr/>
          <p:nvPr/>
        </p:nvSpPr>
        <p:spPr>
          <a:xfrm>
            <a:off x="693428" y="1166731"/>
            <a:ext cx="3083088" cy="30830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D56DCC-2D35-19D0-E171-BDCD5C09560B}"/>
              </a:ext>
            </a:extLst>
          </p:cNvPr>
          <p:cNvSpPr txBox="1"/>
          <p:nvPr/>
        </p:nvSpPr>
        <p:spPr>
          <a:xfrm>
            <a:off x="724829" y="8920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아쉬운 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4F8A92-1873-F2FE-78BF-6AD8E0279222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3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8A0AA7-1A64-BE94-2194-FC5A638BBF24}"/>
              </a:ext>
            </a:extLst>
          </p:cNvPr>
          <p:cNvSpPr txBox="1"/>
          <p:nvPr/>
        </p:nvSpPr>
        <p:spPr>
          <a:xfrm>
            <a:off x="4519153" y="4624171"/>
            <a:ext cx="308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기존의 시스템에 비해 증가된 비용</a:t>
            </a:r>
            <a:endParaRPr lang="en-US" altLang="ko-KR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7EAD715-6CE1-1806-A48B-D715A0E3810C}"/>
              </a:ext>
            </a:extLst>
          </p:cNvPr>
          <p:cNvSpPr/>
          <p:nvPr/>
        </p:nvSpPr>
        <p:spPr>
          <a:xfrm>
            <a:off x="8415488" y="1166731"/>
            <a:ext cx="3083088" cy="30830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FE38F3-4CE8-9BF7-ECD5-A48FE126C886}"/>
              </a:ext>
            </a:extLst>
          </p:cNvPr>
          <p:cNvSpPr txBox="1"/>
          <p:nvPr/>
        </p:nvSpPr>
        <p:spPr>
          <a:xfrm flipH="1">
            <a:off x="8415488" y="4624171"/>
            <a:ext cx="308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기존의 시스템에 비해 공간 차지</a:t>
            </a:r>
            <a:endParaRPr lang="en-US" altLang="ko-KR" dirty="0"/>
          </a:p>
        </p:txBody>
      </p:sp>
      <p:pic>
        <p:nvPicPr>
          <p:cNvPr id="16" name="그래픽 15" descr="제곱 단색으로 채워진">
            <a:extLst>
              <a:ext uri="{FF2B5EF4-FFF2-40B4-BE49-F238E27FC236}">
                <a16:creationId xmlns:a16="http://schemas.microsoft.com/office/drawing/2014/main" id="{81349E10-F38C-7DE4-07F5-1E5A4D4D2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7949" y="1904999"/>
            <a:ext cx="1673225" cy="16732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6EFF4FF-B541-0BE9-48CD-622C5C02ACC0}"/>
              </a:ext>
            </a:extLst>
          </p:cNvPr>
          <p:cNvSpPr txBox="1"/>
          <p:nvPr/>
        </p:nvSpPr>
        <p:spPr>
          <a:xfrm>
            <a:off x="693428" y="4490940"/>
            <a:ext cx="308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버튼 작동 시 꺼짐 현상</a:t>
            </a:r>
            <a:endParaRPr lang="en-US" altLang="ko-KR" dirty="0"/>
          </a:p>
        </p:txBody>
      </p:sp>
      <p:pic>
        <p:nvPicPr>
          <p:cNvPr id="19" name="그래픽 18" descr="날아가는 돈 단색으로 채워진">
            <a:extLst>
              <a:ext uri="{FF2B5EF4-FFF2-40B4-BE49-F238E27FC236}">
                <a16:creationId xmlns:a16="http://schemas.microsoft.com/office/drawing/2014/main" id="{9C97EF24-7E69-1845-F1F3-B8DF674CBC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7000" y="1800224"/>
            <a:ext cx="1778000" cy="1778000"/>
          </a:xfrm>
          <a:prstGeom prst="rect">
            <a:avLst/>
          </a:prstGeom>
        </p:spPr>
      </p:pic>
      <p:pic>
        <p:nvPicPr>
          <p:cNvPr id="23" name="그래픽 22" descr="정육면체 단색으로 채워진">
            <a:extLst>
              <a:ext uri="{FF2B5EF4-FFF2-40B4-BE49-F238E27FC236}">
                <a16:creationId xmlns:a16="http://schemas.microsoft.com/office/drawing/2014/main" id="{40FC51E5-6F8B-7EEC-8985-018D147D63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75725" y="1800224"/>
            <a:ext cx="19240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78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6665F8-6609-25D2-76DF-49402B12E603}"/>
              </a:ext>
            </a:extLst>
          </p:cNvPr>
          <p:cNvSpPr txBox="1"/>
          <p:nvPr/>
        </p:nvSpPr>
        <p:spPr>
          <a:xfrm>
            <a:off x="5646996" y="1859340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002060"/>
                </a:solidFill>
              </a:rPr>
              <a:t>4</a:t>
            </a:r>
            <a:endParaRPr lang="ko-KR" altLang="en-US" sz="9600" b="1" dirty="0">
              <a:solidFill>
                <a:srgbClr val="00206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773005E-6C62-3368-88A3-B663574109C4}"/>
              </a:ext>
            </a:extLst>
          </p:cNvPr>
          <p:cNvCxnSpPr>
            <a:cxnSpLocks/>
          </p:cNvCxnSpPr>
          <p:nvPr/>
        </p:nvCxnSpPr>
        <p:spPr>
          <a:xfrm>
            <a:off x="5357639" y="3429000"/>
            <a:ext cx="1441450" cy="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E9CB32-46D1-6BAD-5E71-6113265AED03}"/>
              </a:ext>
            </a:extLst>
          </p:cNvPr>
          <p:cNvSpPr txBox="1"/>
          <p:nvPr/>
        </p:nvSpPr>
        <p:spPr>
          <a:xfrm>
            <a:off x="5228140" y="3712271"/>
            <a:ext cx="1735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2060"/>
                </a:solidFill>
              </a:rPr>
              <a:t>구현 영상</a:t>
            </a:r>
          </a:p>
        </p:txBody>
      </p:sp>
    </p:spTree>
    <p:extLst>
      <p:ext uri="{BB962C8B-B14F-4D97-AF65-F5344CB8AC3E}">
        <p14:creationId xmlns:p14="http://schemas.microsoft.com/office/powerpoint/2010/main" val="1277477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0169A4-70A3-F9D1-498E-D52F02FA8697}"/>
              </a:ext>
            </a:extLst>
          </p:cNvPr>
          <p:cNvSpPr txBox="1"/>
          <p:nvPr/>
        </p:nvSpPr>
        <p:spPr>
          <a:xfrm>
            <a:off x="4721264" y="307505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감사합니다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BE70FD3-942B-47A4-9FE7-54AF83B20983}"/>
              </a:ext>
            </a:extLst>
          </p:cNvPr>
          <p:cNvCxnSpPr>
            <a:cxnSpLocks/>
          </p:cNvCxnSpPr>
          <p:nvPr/>
        </p:nvCxnSpPr>
        <p:spPr>
          <a:xfrm>
            <a:off x="4654550" y="2720225"/>
            <a:ext cx="287655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9E1DC4D-C872-03E5-C8D9-2DB4BEDB225F}"/>
              </a:ext>
            </a:extLst>
          </p:cNvPr>
          <p:cNvCxnSpPr>
            <a:cxnSpLocks/>
          </p:cNvCxnSpPr>
          <p:nvPr/>
        </p:nvCxnSpPr>
        <p:spPr>
          <a:xfrm>
            <a:off x="4657725" y="4155325"/>
            <a:ext cx="287655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한국공학대학교 등급컷 입결 모집요강">
            <a:extLst>
              <a:ext uri="{FF2B5EF4-FFF2-40B4-BE49-F238E27FC236}">
                <a16:creationId xmlns:a16="http://schemas.microsoft.com/office/drawing/2014/main" id="{1E4B1F6B-FFD8-877C-FABE-F216F0AB57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4663" r="11229" b="12275"/>
          <a:stretch/>
        </p:blipFill>
        <p:spPr bwMode="auto">
          <a:xfrm>
            <a:off x="8846805" y="4185655"/>
            <a:ext cx="2423886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09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BC41994-13DF-0898-5575-9003CEBD8E98}"/>
              </a:ext>
            </a:extLst>
          </p:cNvPr>
          <p:cNvCxnSpPr>
            <a:cxnSpLocks/>
          </p:cNvCxnSpPr>
          <p:nvPr/>
        </p:nvCxnSpPr>
        <p:spPr>
          <a:xfrm>
            <a:off x="0" y="323385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C5E436-2BC8-261E-4447-8396BA26FCC8}"/>
              </a:ext>
            </a:extLst>
          </p:cNvPr>
          <p:cNvSpPr txBox="1"/>
          <p:nvPr/>
        </p:nvSpPr>
        <p:spPr>
          <a:xfrm>
            <a:off x="494838" y="565361"/>
            <a:ext cx="1149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목 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DAE8B-3384-AFD3-F0D1-FA9FF4EC1A39}"/>
              </a:ext>
            </a:extLst>
          </p:cNvPr>
          <p:cNvSpPr txBox="1"/>
          <p:nvPr/>
        </p:nvSpPr>
        <p:spPr>
          <a:xfrm>
            <a:off x="3617176" y="1976888"/>
            <a:ext cx="1059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76E7BC-A9A5-4D8D-82C9-84DA9866B70B}"/>
              </a:ext>
            </a:extLst>
          </p:cNvPr>
          <p:cNvSpPr txBox="1"/>
          <p:nvPr/>
        </p:nvSpPr>
        <p:spPr>
          <a:xfrm>
            <a:off x="5066371" y="1976888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주제 선정 이유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A80A69-ACD3-7328-3E08-F1C6BB9C3370}"/>
              </a:ext>
            </a:extLst>
          </p:cNvPr>
          <p:cNvSpPr txBox="1"/>
          <p:nvPr/>
        </p:nvSpPr>
        <p:spPr>
          <a:xfrm>
            <a:off x="3617176" y="2988970"/>
            <a:ext cx="1059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1F1E1-E972-9A31-AF5B-1612CBD788FD}"/>
              </a:ext>
            </a:extLst>
          </p:cNvPr>
          <p:cNvSpPr txBox="1"/>
          <p:nvPr/>
        </p:nvSpPr>
        <p:spPr>
          <a:xfrm>
            <a:off x="5066371" y="2988970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개발 내용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64A00F-49AD-CF45-9ECB-2608B887B45F}"/>
              </a:ext>
            </a:extLst>
          </p:cNvPr>
          <p:cNvSpPr txBox="1"/>
          <p:nvPr/>
        </p:nvSpPr>
        <p:spPr>
          <a:xfrm>
            <a:off x="3617176" y="4001052"/>
            <a:ext cx="1059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6724F4-84A4-C790-4F86-1117FFFAE300}"/>
              </a:ext>
            </a:extLst>
          </p:cNvPr>
          <p:cNvSpPr txBox="1"/>
          <p:nvPr/>
        </p:nvSpPr>
        <p:spPr>
          <a:xfrm>
            <a:off x="5066371" y="4001052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아쉬운 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DBA94F-4697-1BC8-17AF-9CE187462FE6}"/>
              </a:ext>
            </a:extLst>
          </p:cNvPr>
          <p:cNvSpPr txBox="1"/>
          <p:nvPr/>
        </p:nvSpPr>
        <p:spPr>
          <a:xfrm>
            <a:off x="3617176" y="5013134"/>
            <a:ext cx="1059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4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27146D-0294-EC90-027A-9E89FD0A61A3}"/>
              </a:ext>
            </a:extLst>
          </p:cNvPr>
          <p:cNvSpPr txBox="1"/>
          <p:nvPr/>
        </p:nvSpPr>
        <p:spPr>
          <a:xfrm>
            <a:off x="5066371" y="5013134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동작 영상</a:t>
            </a:r>
          </a:p>
        </p:txBody>
      </p:sp>
    </p:spTree>
    <p:extLst>
      <p:ext uri="{BB962C8B-B14F-4D97-AF65-F5344CB8AC3E}">
        <p14:creationId xmlns:p14="http://schemas.microsoft.com/office/powerpoint/2010/main" val="331450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6665F8-6609-25D2-76DF-49402B12E603}"/>
              </a:ext>
            </a:extLst>
          </p:cNvPr>
          <p:cNvSpPr txBox="1"/>
          <p:nvPr/>
        </p:nvSpPr>
        <p:spPr>
          <a:xfrm>
            <a:off x="5646997" y="1859340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002060"/>
                </a:solidFill>
              </a:rPr>
              <a:t>1</a:t>
            </a:r>
            <a:endParaRPr lang="ko-KR" altLang="en-US" sz="9600" b="1" dirty="0">
              <a:solidFill>
                <a:srgbClr val="00206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773005E-6C62-3368-88A3-B663574109C4}"/>
              </a:ext>
            </a:extLst>
          </p:cNvPr>
          <p:cNvCxnSpPr>
            <a:cxnSpLocks/>
          </p:cNvCxnSpPr>
          <p:nvPr/>
        </p:nvCxnSpPr>
        <p:spPr>
          <a:xfrm>
            <a:off x="5375274" y="3429000"/>
            <a:ext cx="1441450" cy="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E9CB32-46D1-6BAD-5E71-6113265AED03}"/>
              </a:ext>
            </a:extLst>
          </p:cNvPr>
          <p:cNvSpPr txBox="1"/>
          <p:nvPr/>
        </p:nvSpPr>
        <p:spPr>
          <a:xfrm>
            <a:off x="4806520" y="3789363"/>
            <a:ext cx="257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</a:rPr>
              <a:t>주제 선정 이유</a:t>
            </a:r>
          </a:p>
        </p:txBody>
      </p:sp>
    </p:spTree>
    <p:extLst>
      <p:ext uri="{BB962C8B-B14F-4D97-AF65-F5344CB8AC3E}">
        <p14:creationId xmlns:p14="http://schemas.microsoft.com/office/powerpoint/2010/main" val="299811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8458EF-3AA9-D20E-B405-BC84057E92DC}"/>
              </a:ext>
            </a:extLst>
          </p:cNvPr>
          <p:cNvSpPr txBox="1"/>
          <p:nvPr/>
        </p:nvSpPr>
        <p:spPr>
          <a:xfrm>
            <a:off x="724828" y="89208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주제 선정 이유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7C532E-0990-4852-F543-E3B7670D3DE2}"/>
              </a:ext>
            </a:extLst>
          </p:cNvPr>
          <p:cNvSpPr/>
          <p:nvPr/>
        </p:nvSpPr>
        <p:spPr>
          <a:xfrm>
            <a:off x="572538" y="2348275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accent1">
                    <a:lumMod val="50000"/>
                  </a:schemeClr>
                </a:solidFill>
              </a:rPr>
              <a:t>캐비넷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47EFFC-F950-1AFE-FBD1-7CFC139FA7FC}"/>
              </a:ext>
            </a:extLst>
          </p:cNvPr>
          <p:cNvCxnSpPr>
            <a:cxnSpLocks/>
          </p:cNvCxnSpPr>
          <p:nvPr/>
        </p:nvCxnSpPr>
        <p:spPr>
          <a:xfrm>
            <a:off x="572538" y="237220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331A9D8-660F-92C2-C7C2-7343CE7E565C}"/>
              </a:ext>
            </a:extLst>
          </p:cNvPr>
          <p:cNvCxnSpPr>
            <a:cxnSpLocks/>
          </p:cNvCxnSpPr>
          <p:nvPr/>
        </p:nvCxnSpPr>
        <p:spPr>
          <a:xfrm>
            <a:off x="572538" y="5949950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705195-3F88-5AE5-DFA5-0666F8AED506}"/>
              </a:ext>
            </a:extLst>
          </p:cNvPr>
          <p:cNvSpPr/>
          <p:nvPr/>
        </p:nvSpPr>
        <p:spPr>
          <a:xfrm>
            <a:off x="4476000" y="2348275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보안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5BD8AFB-D6AB-3C77-2A50-AFE351E25C90}"/>
              </a:ext>
            </a:extLst>
          </p:cNvPr>
          <p:cNvCxnSpPr>
            <a:cxnSpLocks/>
          </p:cNvCxnSpPr>
          <p:nvPr/>
        </p:nvCxnSpPr>
        <p:spPr>
          <a:xfrm>
            <a:off x="4476000" y="237220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AA350B1-E1FD-519A-072D-4A0D4C0BB5D7}"/>
              </a:ext>
            </a:extLst>
          </p:cNvPr>
          <p:cNvCxnSpPr>
            <a:cxnSpLocks/>
          </p:cNvCxnSpPr>
          <p:nvPr/>
        </p:nvCxnSpPr>
        <p:spPr>
          <a:xfrm>
            <a:off x="4476000" y="5949950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24990E-B4CD-20B9-C353-213B72CB0E8C}"/>
              </a:ext>
            </a:extLst>
          </p:cNvPr>
          <p:cNvSpPr/>
          <p:nvPr/>
        </p:nvSpPr>
        <p:spPr>
          <a:xfrm>
            <a:off x="8379462" y="2369174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보안 강화 </a:t>
            </a:r>
            <a:r>
              <a:rPr lang="ko-KR" altLang="en-US" sz="2400" b="1" dirty="0" err="1">
                <a:solidFill>
                  <a:schemeClr val="accent1">
                    <a:lumMod val="50000"/>
                  </a:schemeClr>
                </a:solidFill>
              </a:rPr>
              <a:t>캐비넷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57AF3A0-4778-99C5-3EC5-C7C187C4A6B6}"/>
              </a:ext>
            </a:extLst>
          </p:cNvPr>
          <p:cNvCxnSpPr>
            <a:cxnSpLocks/>
          </p:cNvCxnSpPr>
          <p:nvPr/>
        </p:nvCxnSpPr>
        <p:spPr>
          <a:xfrm>
            <a:off x="8379462" y="2393107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E66AC50-6328-7522-74FB-CEB6ED282B3B}"/>
              </a:ext>
            </a:extLst>
          </p:cNvPr>
          <p:cNvCxnSpPr>
            <a:cxnSpLocks/>
          </p:cNvCxnSpPr>
          <p:nvPr/>
        </p:nvCxnSpPr>
        <p:spPr>
          <a:xfrm>
            <a:off x="8379462" y="5970849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CCAC67-1A9C-7DFD-9E18-06A8F1DDD7E1}"/>
              </a:ext>
            </a:extLst>
          </p:cNvPr>
          <p:cNvSpPr txBox="1"/>
          <p:nvPr/>
        </p:nvSpPr>
        <p:spPr>
          <a:xfrm>
            <a:off x="572538" y="3971106"/>
            <a:ext cx="324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현재 캐비닛이 아날로그 비밀번호 </a:t>
            </a:r>
            <a:r>
              <a:rPr lang="ko-KR" altLang="en-US" sz="1600" dirty="0" err="1"/>
              <a:t>입력식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그에 따른 불안함 증가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013141-54B4-725F-EFC2-DB22845A8990}"/>
              </a:ext>
            </a:extLst>
          </p:cNvPr>
          <p:cNvSpPr txBox="1"/>
          <p:nvPr/>
        </p:nvSpPr>
        <p:spPr>
          <a:xfrm>
            <a:off x="8379462" y="3494051"/>
            <a:ext cx="324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어플리케이션을 통해 비밀번호 입력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입력한 비밀번호 기록을 열람 가능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그로 인한 보안 강화</a:t>
            </a:r>
          </a:p>
        </p:txBody>
      </p:sp>
      <p:sp>
        <p:nvSpPr>
          <p:cNvPr id="27" name="더하기 기호 26">
            <a:extLst>
              <a:ext uri="{FF2B5EF4-FFF2-40B4-BE49-F238E27FC236}">
                <a16:creationId xmlns:a16="http://schemas.microsoft.com/office/drawing/2014/main" id="{00C39E6B-FCA9-D2A7-D4F9-199FDEC6E188}"/>
              </a:ext>
            </a:extLst>
          </p:cNvPr>
          <p:cNvSpPr/>
          <p:nvPr/>
        </p:nvSpPr>
        <p:spPr>
          <a:xfrm>
            <a:off x="3894726" y="2467565"/>
            <a:ext cx="499086" cy="52321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E4ADDED9-48AC-D84A-7ED6-98CA1936B8F7}"/>
              </a:ext>
            </a:extLst>
          </p:cNvPr>
          <p:cNvSpPr/>
          <p:nvPr/>
        </p:nvSpPr>
        <p:spPr>
          <a:xfrm>
            <a:off x="7842171" y="2450805"/>
            <a:ext cx="411119" cy="514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27DDCB1-1204-96A1-A2B7-D3E3BA36027C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ACDCCD-80BA-CDAF-109B-FC3C51617972}"/>
              </a:ext>
            </a:extLst>
          </p:cNvPr>
          <p:cNvSpPr txBox="1"/>
          <p:nvPr/>
        </p:nvSpPr>
        <p:spPr>
          <a:xfrm>
            <a:off x="4476000" y="4217327"/>
            <a:ext cx="32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보안 기능이 들어가면 더 많은 사람이 안전하게 사용 가능</a:t>
            </a:r>
          </a:p>
        </p:txBody>
      </p:sp>
    </p:spTree>
    <p:extLst>
      <p:ext uri="{BB962C8B-B14F-4D97-AF65-F5344CB8AC3E}">
        <p14:creationId xmlns:p14="http://schemas.microsoft.com/office/powerpoint/2010/main" val="425239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6665F8-6609-25D2-76DF-49402B12E603}"/>
              </a:ext>
            </a:extLst>
          </p:cNvPr>
          <p:cNvSpPr txBox="1"/>
          <p:nvPr/>
        </p:nvSpPr>
        <p:spPr>
          <a:xfrm>
            <a:off x="5664631" y="1859340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002060"/>
                </a:solidFill>
              </a:rPr>
              <a:t>2</a:t>
            </a:r>
            <a:endParaRPr lang="ko-KR" altLang="en-US" sz="9600" b="1" dirty="0">
              <a:solidFill>
                <a:srgbClr val="00206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773005E-6C62-3368-88A3-B663574109C4}"/>
              </a:ext>
            </a:extLst>
          </p:cNvPr>
          <p:cNvCxnSpPr>
            <a:cxnSpLocks/>
          </p:cNvCxnSpPr>
          <p:nvPr/>
        </p:nvCxnSpPr>
        <p:spPr>
          <a:xfrm>
            <a:off x="5375274" y="3429000"/>
            <a:ext cx="1441450" cy="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E9CB32-46D1-6BAD-5E71-6113265AED03}"/>
              </a:ext>
            </a:extLst>
          </p:cNvPr>
          <p:cNvSpPr txBox="1"/>
          <p:nvPr/>
        </p:nvSpPr>
        <p:spPr>
          <a:xfrm>
            <a:off x="4997866" y="3613665"/>
            <a:ext cx="2217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2060"/>
                </a:solidFill>
              </a:rPr>
              <a:t>개발 내용</a:t>
            </a:r>
            <a:endParaRPr lang="en-US" altLang="ko-KR" sz="2800" b="1" dirty="0">
              <a:solidFill>
                <a:srgbClr val="00206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800" b="1" dirty="0">
                <a:solidFill>
                  <a:srgbClr val="002060"/>
                </a:solidFill>
              </a:rPr>
              <a:t>ACTIVITY</a:t>
            </a:r>
          </a:p>
          <a:p>
            <a:pPr marL="457200" indent="-457200">
              <a:buFontTx/>
              <a:buChar char="-"/>
            </a:pPr>
            <a:r>
              <a:rPr lang="ko-KR" altLang="en-US" sz="2800" b="1" dirty="0">
                <a:solidFill>
                  <a:srgbClr val="002060"/>
                </a:solidFill>
              </a:rPr>
              <a:t>하드웨어</a:t>
            </a:r>
          </a:p>
        </p:txBody>
      </p:sp>
    </p:spTree>
    <p:extLst>
      <p:ext uri="{BB962C8B-B14F-4D97-AF65-F5344CB8AC3E}">
        <p14:creationId xmlns:p14="http://schemas.microsoft.com/office/powerpoint/2010/main" val="331067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31DC11-1E3B-1ED8-4DDE-00258C7781FD}"/>
              </a:ext>
            </a:extLst>
          </p:cNvPr>
          <p:cNvSpPr txBox="1"/>
          <p:nvPr/>
        </p:nvSpPr>
        <p:spPr>
          <a:xfrm>
            <a:off x="724829" y="89208"/>
            <a:ext cx="4277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개발 내용 </a:t>
            </a:r>
            <a:r>
              <a:rPr lang="en-US" altLang="ko-KR" sz="3200" b="1" dirty="0">
                <a:solidFill>
                  <a:srgbClr val="0070C0"/>
                </a:solidFill>
              </a:rPr>
              <a:t>– ACTIVITY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A7B9FE-ED36-7E16-3452-D42270122DFF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6FB43-6FC5-2668-7877-7C1ABDFFCEF4}"/>
              </a:ext>
            </a:extLst>
          </p:cNvPr>
          <p:cNvSpPr txBox="1"/>
          <p:nvPr/>
        </p:nvSpPr>
        <p:spPr>
          <a:xfrm>
            <a:off x="724829" y="1571976"/>
            <a:ext cx="976421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/>
              <a:t>비밀번호 입력 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올바른 비밀번호 입력 시 개방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틀린 비밀번호 입력 시 </a:t>
            </a:r>
            <a:r>
              <a:rPr lang="en-US" altLang="ko-KR" sz="2400" dirty="0"/>
              <a:t>FAIL</a:t>
            </a:r>
          </a:p>
          <a:p>
            <a:endParaRPr lang="en-US" altLang="ko-KR" sz="2400" dirty="0"/>
          </a:p>
          <a:p>
            <a:pPr marL="342900" indent="-342900">
              <a:buAutoNum type="arabicPeriod" startAt="2"/>
            </a:pPr>
            <a:r>
              <a:rPr lang="ko-KR" altLang="en-US" sz="2400" b="1" dirty="0"/>
              <a:t>기록 보기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비밀번호 입력 시 기록 열람 가능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성공과 실패를 구분하여 표현 가능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b="1" dirty="0"/>
              <a:t>3</a:t>
            </a:r>
            <a:r>
              <a:rPr lang="en-US" altLang="ko-KR" sz="2400" dirty="0"/>
              <a:t>.  </a:t>
            </a:r>
            <a:r>
              <a:rPr lang="ko-KR" altLang="en-US" sz="2400" b="1" dirty="0"/>
              <a:t>비밀번호 변경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기존의 비밀번호 입력 후 두 번의 비밀번호 입력하여 비밀번호 변경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변경 완료 시 앱 재시작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3073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컴퓨터, 노트북, 스크린샷, 텍스트이(가) 표시된 사진&#10;&#10;자동 생성된 설명">
            <a:extLst>
              <a:ext uri="{FF2B5EF4-FFF2-40B4-BE49-F238E27FC236}">
                <a16:creationId xmlns:a16="http://schemas.microsoft.com/office/drawing/2014/main" id="{DDCC963E-56C7-8B9B-9915-D5D5F65A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678" y="1682616"/>
            <a:ext cx="2163063" cy="4446298"/>
          </a:xfrm>
          <a:prstGeom prst="rect">
            <a:avLst/>
          </a:prstGeom>
        </p:spPr>
      </p:pic>
      <p:pic>
        <p:nvPicPr>
          <p:cNvPr id="5" name="그림 4" descr="직사각형, 사각형, 디자인이(가) 표시된 사진&#10;&#10;자동 생성된 설명">
            <a:extLst>
              <a:ext uri="{FF2B5EF4-FFF2-40B4-BE49-F238E27FC236}">
                <a16:creationId xmlns:a16="http://schemas.microsoft.com/office/drawing/2014/main" id="{F3D4ED91-E185-5030-A235-B7947D16C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267" y="1571096"/>
            <a:ext cx="2219855" cy="4563035"/>
          </a:xfrm>
          <a:prstGeom prst="rect">
            <a:avLst/>
          </a:prstGeom>
        </p:spPr>
      </p:pic>
      <p:pic>
        <p:nvPicPr>
          <p:cNvPr id="4" name="그림 3" descr="휴대 전화, 정보기기, 휴대용 통신 장치, 통신 장치이(가) 표시된 사진&#10;&#10;자동 생성된 설명">
            <a:extLst>
              <a:ext uri="{FF2B5EF4-FFF2-40B4-BE49-F238E27FC236}">
                <a16:creationId xmlns:a16="http://schemas.microsoft.com/office/drawing/2014/main" id="{D995A959-9502-7419-7B8D-C7B4EA3EB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732" y="1386396"/>
            <a:ext cx="2329918" cy="4932436"/>
          </a:xfrm>
          <a:prstGeom prst="rect">
            <a:avLst/>
          </a:prstGeom>
        </p:spPr>
      </p:pic>
      <p:pic>
        <p:nvPicPr>
          <p:cNvPr id="10" name="그림 9" descr="휴대 전화, 정보기기, 휴대용 통신 장치, 통신 장치이(가) 표시된 사진&#10;&#10;자동 생성된 설명">
            <a:extLst>
              <a:ext uri="{FF2B5EF4-FFF2-40B4-BE49-F238E27FC236}">
                <a16:creationId xmlns:a16="http://schemas.microsoft.com/office/drawing/2014/main" id="{3EFEF623-35A8-B97B-A510-AA7C2B30F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236" y="1386396"/>
            <a:ext cx="2329918" cy="49324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31DC11-1E3B-1ED8-4DDE-00258C7781FD}"/>
              </a:ext>
            </a:extLst>
          </p:cNvPr>
          <p:cNvSpPr txBox="1"/>
          <p:nvPr/>
        </p:nvSpPr>
        <p:spPr>
          <a:xfrm>
            <a:off x="724829" y="89208"/>
            <a:ext cx="5707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개발 내용 </a:t>
            </a:r>
            <a:r>
              <a:rPr lang="en-US" altLang="ko-KR" sz="3200" b="1" dirty="0">
                <a:solidFill>
                  <a:srgbClr val="0070C0"/>
                </a:solidFill>
              </a:rPr>
              <a:t>– MAIN</a:t>
            </a:r>
            <a:r>
              <a:rPr lang="ko-KR" altLang="en-US" sz="3200" b="1" dirty="0">
                <a:solidFill>
                  <a:srgbClr val="0070C0"/>
                </a:solidFill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</a:rPr>
              <a:t>ACTIVITY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A7B9FE-ED36-7E16-3452-D42270122DFF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739AE-6ED8-C04E-FB87-3AB5D84207E4}"/>
              </a:ext>
            </a:extLst>
          </p:cNvPr>
          <p:cNvSpPr txBox="1"/>
          <p:nvPr/>
        </p:nvSpPr>
        <p:spPr>
          <a:xfrm>
            <a:off x="90632" y="1473408"/>
            <a:ext cx="1773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관리자버튼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B74E2-7110-F44B-0771-B6D76D9706CC}"/>
              </a:ext>
            </a:extLst>
          </p:cNvPr>
          <p:cNvSpPr txBox="1"/>
          <p:nvPr/>
        </p:nvSpPr>
        <p:spPr>
          <a:xfrm>
            <a:off x="90632" y="1781185"/>
            <a:ext cx="31197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숨겨진 버튼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두 번 클릭 시 관리자모드로 진입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317C24-EAC4-02B6-968B-689C7CCF8618}"/>
              </a:ext>
            </a:extLst>
          </p:cNvPr>
          <p:cNvSpPr txBox="1"/>
          <p:nvPr/>
        </p:nvSpPr>
        <p:spPr>
          <a:xfrm>
            <a:off x="9909835" y="5426272"/>
            <a:ext cx="2112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3. </a:t>
            </a:r>
            <a:r>
              <a:rPr lang="ko-KR" altLang="en-US" sz="1400" b="1" dirty="0"/>
              <a:t>닫기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B9DD2-7F1A-50C2-5DA9-7DEAB9E4519B}"/>
              </a:ext>
            </a:extLst>
          </p:cNvPr>
          <p:cNvSpPr txBox="1"/>
          <p:nvPr/>
        </p:nvSpPr>
        <p:spPr>
          <a:xfrm>
            <a:off x="9909835" y="5734049"/>
            <a:ext cx="3119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누를 시 왼쪽 화면으로 복귀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9743CC-9B6C-158B-3191-47221B5BA122}"/>
              </a:ext>
            </a:extLst>
          </p:cNvPr>
          <p:cNvSpPr/>
          <p:nvPr/>
        </p:nvSpPr>
        <p:spPr>
          <a:xfrm>
            <a:off x="2727267" y="1673193"/>
            <a:ext cx="541242" cy="469900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0D9799BF-7FF2-DCA4-A1E2-477DEEE19437}"/>
              </a:ext>
            </a:extLst>
          </p:cNvPr>
          <p:cNvSpPr/>
          <p:nvPr/>
        </p:nvSpPr>
        <p:spPr>
          <a:xfrm>
            <a:off x="1549653" y="1659757"/>
            <a:ext cx="1177614" cy="45719"/>
          </a:xfrm>
          <a:custGeom>
            <a:avLst/>
            <a:gdLst>
              <a:gd name="connsiteX0" fmla="*/ 2609850 w 2609850"/>
              <a:gd name="connsiteY0" fmla="*/ 0 h 0"/>
              <a:gd name="connsiteX1" fmla="*/ 0 w 2609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09850">
                <a:moveTo>
                  <a:pt x="2609850" y="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ABDF2C1-7C8D-D06A-B47E-E7DB4871323A}"/>
              </a:ext>
            </a:extLst>
          </p:cNvPr>
          <p:cNvSpPr/>
          <p:nvPr/>
        </p:nvSpPr>
        <p:spPr>
          <a:xfrm>
            <a:off x="2430350" y="2962180"/>
            <a:ext cx="2836906" cy="2884603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9B9F3F-4926-5E4B-3500-6B20719987B9}"/>
              </a:ext>
            </a:extLst>
          </p:cNvPr>
          <p:cNvSpPr txBox="1"/>
          <p:nvPr/>
        </p:nvSpPr>
        <p:spPr>
          <a:xfrm>
            <a:off x="90632" y="4661069"/>
            <a:ext cx="6447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비밀번호 입력 버튼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D54DAF-773D-A570-C21F-8535B15D6492}"/>
              </a:ext>
            </a:extLst>
          </p:cNvPr>
          <p:cNvSpPr txBox="1"/>
          <p:nvPr/>
        </p:nvSpPr>
        <p:spPr>
          <a:xfrm>
            <a:off x="90632" y="4962433"/>
            <a:ext cx="2481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버튼 입력 시 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*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로 출력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비밀번호 마지막에는 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#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으로 마무리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0A9D4803-D9D7-840F-3CA5-6A73A21CD941}"/>
              </a:ext>
            </a:extLst>
          </p:cNvPr>
          <p:cNvSpPr/>
          <p:nvPr/>
        </p:nvSpPr>
        <p:spPr>
          <a:xfrm rot="19783890" flipV="1">
            <a:off x="1914176" y="4607221"/>
            <a:ext cx="524329" cy="45719"/>
          </a:xfrm>
          <a:custGeom>
            <a:avLst/>
            <a:gdLst>
              <a:gd name="connsiteX0" fmla="*/ 2609850 w 2609850"/>
              <a:gd name="connsiteY0" fmla="*/ 0 h 0"/>
              <a:gd name="connsiteX1" fmla="*/ 0 w 2609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09850">
                <a:moveTo>
                  <a:pt x="2609850" y="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417E8C56-1AE7-62CD-04D6-DB1E1A46EF0B}"/>
              </a:ext>
            </a:extLst>
          </p:cNvPr>
          <p:cNvSpPr/>
          <p:nvPr/>
        </p:nvSpPr>
        <p:spPr>
          <a:xfrm>
            <a:off x="9461714" y="5580161"/>
            <a:ext cx="448121" cy="45719"/>
          </a:xfrm>
          <a:custGeom>
            <a:avLst/>
            <a:gdLst>
              <a:gd name="connsiteX0" fmla="*/ 2609850 w 2609850"/>
              <a:gd name="connsiteY0" fmla="*/ 0 h 0"/>
              <a:gd name="connsiteX1" fmla="*/ 0 w 2609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09850">
                <a:moveTo>
                  <a:pt x="2609850" y="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4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5B49028E-6319-AF94-D621-027E99B7C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112" y="1385349"/>
            <a:ext cx="2491776" cy="5121984"/>
          </a:xfrm>
          <a:prstGeom prst="rect">
            <a:avLst/>
          </a:prstGeom>
        </p:spPr>
      </p:pic>
      <p:pic>
        <p:nvPicPr>
          <p:cNvPr id="10" name="그림 9" descr="휴대 전화, 정보기기, 휴대용 통신 장치, 통신 장치이(가) 표시된 사진&#10;&#10;자동 생성된 설명">
            <a:extLst>
              <a:ext uri="{FF2B5EF4-FFF2-40B4-BE49-F238E27FC236}">
                <a16:creationId xmlns:a16="http://schemas.microsoft.com/office/drawing/2014/main" id="{3EFEF623-35A8-B97B-A510-AA7C2B30F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25" y="1083701"/>
            <a:ext cx="2635749" cy="55798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31DC11-1E3B-1ED8-4DDE-00258C7781FD}"/>
              </a:ext>
            </a:extLst>
          </p:cNvPr>
          <p:cNvSpPr txBox="1"/>
          <p:nvPr/>
        </p:nvSpPr>
        <p:spPr>
          <a:xfrm>
            <a:off x="724829" y="89208"/>
            <a:ext cx="5665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개발 내용 </a:t>
            </a:r>
            <a:r>
              <a:rPr lang="en-US" altLang="ko-KR" sz="3200" b="1" dirty="0">
                <a:solidFill>
                  <a:srgbClr val="0070C0"/>
                </a:solidFill>
              </a:rPr>
              <a:t>– MENU ACTIVITY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A7B9FE-ED36-7E16-3452-D42270122DFF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8D6A20-9D5C-0D6B-BD8F-F487D7546AEA}"/>
              </a:ext>
            </a:extLst>
          </p:cNvPr>
          <p:cNvSpPr txBox="1"/>
          <p:nvPr/>
        </p:nvSpPr>
        <p:spPr>
          <a:xfrm>
            <a:off x="221198" y="1560878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기록보기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9B05B5-C6CC-2358-44F9-EBDF5C2DD291}"/>
              </a:ext>
            </a:extLst>
          </p:cNvPr>
          <p:cNvSpPr txBox="1"/>
          <p:nvPr/>
        </p:nvSpPr>
        <p:spPr>
          <a:xfrm>
            <a:off x="221198" y="1960988"/>
            <a:ext cx="4204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비밀번호 입력 기록을 볼 수  있는 창으로 진입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56CBAE-9108-EDA0-7637-9CE1A49E6696}"/>
              </a:ext>
            </a:extLst>
          </p:cNvPr>
          <p:cNvSpPr txBox="1"/>
          <p:nvPr/>
        </p:nvSpPr>
        <p:spPr>
          <a:xfrm>
            <a:off x="8975725" y="5406327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비밀번호 변경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08A6CA-596D-E8A2-CAE1-753E91C9DF5A}"/>
              </a:ext>
            </a:extLst>
          </p:cNvPr>
          <p:cNvSpPr txBox="1"/>
          <p:nvPr/>
        </p:nvSpPr>
        <p:spPr>
          <a:xfrm>
            <a:off x="8975725" y="5806437"/>
            <a:ext cx="2635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비밀번호 변경 창으로 진입</a:t>
            </a: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757F8C82-BDA5-B88C-B471-7DC932DEE93B}"/>
              </a:ext>
            </a:extLst>
          </p:cNvPr>
          <p:cNvSpPr/>
          <p:nvPr/>
        </p:nvSpPr>
        <p:spPr>
          <a:xfrm>
            <a:off x="1847850" y="1765300"/>
            <a:ext cx="3975100" cy="768350"/>
          </a:xfrm>
          <a:custGeom>
            <a:avLst/>
            <a:gdLst>
              <a:gd name="connsiteX0" fmla="*/ 3975100 w 3975100"/>
              <a:gd name="connsiteY0" fmla="*/ 768350 h 768350"/>
              <a:gd name="connsiteX1" fmla="*/ 2622550 w 3975100"/>
              <a:gd name="connsiteY1" fmla="*/ 0 h 768350"/>
              <a:gd name="connsiteX2" fmla="*/ 0 w 3975100"/>
              <a:gd name="connsiteY2" fmla="*/ 0 h 76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5100" h="768350">
                <a:moveTo>
                  <a:pt x="3975100" y="768350"/>
                </a:moveTo>
                <a:lnTo>
                  <a:pt x="2622550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91476C6-9C60-8CC2-33F1-DE128CFFC3C3}"/>
              </a:ext>
            </a:extLst>
          </p:cNvPr>
          <p:cNvSpPr/>
          <p:nvPr/>
        </p:nvSpPr>
        <p:spPr>
          <a:xfrm>
            <a:off x="6369050" y="5175250"/>
            <a:ext cx="2552700" cy="450850"/>
          </a:xfrm>
          <a:custGeom>
            <a:avLst/>
            <a:gdLst>
              <a:gd name="connsiteX0" fmla="*/ 0 w 2552700"/>
              <a:gd name="connsiteY0" fmla="*/ 0 h 450850"/>
              <a:gd name="connsiteX1" fmla="*/ 1162050 w 2552700"/>
              <a:gd name="connsiteY1" fmla="*/ 450850 h 450850"/>
              <a:gd name="connsiteX2" fmla="*/ 2552700 w 2552700"/>
              <a:gd name="connsiteY2" fmla="*/ 450850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2700" h="450850">
                <a:moveTo>
                  <a:pt x="0" y="0"/>
                </a:moveTo>
                <a:lnTo>
                  <a:pt x="1162050" y="450850"/>
                </a:lnTo>
                <a:lnTo>
                  <a:pt x="2552700" y="450850"/>
                </a:lnTo>
              </a:path>
            </a:pathLst>
          </a:cu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74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전자제품, 텍스트, 스크린샷, 컴퓨터이(가) 표시된 사진&#10;&#10;자동 생성된 설명">
            <a:extLst>
              <a:ext uri="{FF2B5EF4-FFF2-40B4-BE49-F238E27FC236}">
                <a16:creationId xmlns:a16="http://schemas.microsoft.com/office/drawing/2014/main" id="{4B1BBEF6-AF02-C2AE-709A-DA076D80F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732" y="1644390"/>
            <a:ext cx="2140145" cy="4458754"/>
          </a:xfrm>
          <a:prstGeom prst="rect">
            <a:avLst/>
          </a:prstGeom>
        </p:spPr>
      </p:pic>
      <p:pic>
        <p:nvPicPr>
          <p:cNvPr id="6" name="그림 5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E282F33E-F970-B702-17CA-1ABC3C3EB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364" y="1627297"/>
            <a:ext cx="2165174" cy="4450634"/>
          </a:xfrm>
          <a:prstGeom prst="rect">
            <a:avLst/>
          </a:prstGeom>
        </p:spPr>
      </p:pic>
      <p:pic>
        <p:nvPicPr>
          <p:cNvPr id="10" name="그림 9" descr="휴대 전화, 정보기기, 휴대용 통신 장치, 통신 장치이(가) 표시된 사진&#10;&#10;자동 생성된 설명">
            <a:extLst>
              <a:ext uri="{FF2B5EF4-FFF2-40B4-BE49-F238E27FC236}">
                <a16:creationId xmlns:a16="http://schemas.microsoft.com/office/drawing/2014/main" id="{3EFEF623-35A8-B97B-A510-AA7C2B30F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236" y="1386396"/>
            <a:ext cx="2329918" cy="49324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31DC11-1E3B-1ED8-4DDE-00258C7781FD}"/>
              </a:ext>
            </a:extLst>
          </p:cNvPr>
          <p:cNvSpPr txBox="1"/>
          <p:nvPr/>
        </p:nvSpPr>
        <p:spPr>
          <a:xfrm>
            <a:off x="724829" y="89208"/>
            <a:ext cx="6680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개발 내용 </a:t>
            </a:r>
            <a:r>
              <a:rPr lang="en-US" altLang="ko-KR" sz="3200" b="1" dirty="0">
                <a:solidFill>
                  <a:srgbClr val="0070C0"/>
                </a:solidFill>
              </a:rPr>
              <a:t>– HISTORY ACTIVITY(1)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A7B9FE-ED36-7E16-3452-D42270122DFF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4" name="그림 3" descr="휴대 전화, 정보기기, 휴대용 통신 장치, 통신 장치이(가) 표시된 사진&#10;&#10;자동 생성된 설명">
            <a:extLst>
              <a:ext uri="{FF2B5EF4-FFF2-40B4-BE49-F238E27FC236}">
                <a16:creationId xmlns:a16="http://schemas.microsoft.com/office/drawing/2014/main" id="{D995A959-9502-7419-7B8D-C7B4EA3EB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732" y="1386396"/>
            <a:ext cx="2329918" cy="4932436"/>
          </a:xfrm>
          <a:prstGeom prst="rect">
            <a:avLst/>
          </a:prstGeom>
        </p:spPr>
      </p:pic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FC426C1A-B90D-FCA5-3A65-FDB2D1FD2510}"/>
              </a:ext>
            </a:extLst>
          </p:cNvPr>
          <p:cNvSpPr/>
          <p:nvPr/>
        </p:nvSpPr>
        <p:spPr>
          <a:xfrm>
            <a:off x="2005220" y="1727200"/>
            <a:ext cx="863600" cy="215900"/>
          </a:xfrm>
          <a:custGeom>
            <a:avLst/>
            <a:gdLst>
              <a:gd name="connsiteX0" fmla="*/ 863600 w 863600"/>
              <a:gd name="connsiteY0" fmla="*/ 215900 h 215900"/>
              <a:gd name="connsiteX1" fmla="*/ 508000 w 863600"/>
              <a:gd name="connsiteY1" fmla="*/ 0 h 215900"/>
              <a:gd name="connsiteX2" fmla="*/ 0 w 863600"/>
              <a:gd name="connsiteY2" fmla="*/ 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3600" h="215900">
                <a:moveTo>
                  <a:pt x="863600" y="215900"/>
                </a:moveTo>
                <a:lnTo>
                  <a:pt x="508000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739AE-6ED8-C04E-FB87-3AB5D84207E4}"/>
              </a:ext>
            </a:extLst>
          </p:cNvPr>
          <p:cNvSpPr txBox="1"/>
          <p:nvPr/>
        </p:nvSpPr>
        <p:spPr>
          <a:xfrm>
            <a:off x="90632" y="1473408"/>
            <a:ext cx="1773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비밀번호 입력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B74E2-7110-F44B-0771-B6D76D9706CC}"/>
              </a:ext>
            </a:extLst>
          </p:cNvPr>
          <p:cNvSpPr txBox="1"/>
          <p:nvPr/>
        </p:nvSpPr>
        <p:spPr>
          <a:xfrm>
            <a:off x="90632" y="1781185"/>
            <a:ext cx="3119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비밀번호 입력 시 기록 열람 가능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317C24-EAC4-02B6-968B-689C7CCF8618}"/>
              </a:ext>
            </a:extLst>
          </p:cNvPr>
          <p:cNvSpPr txBox="1"/>
          <p:nvPr/>
        </p:nvSpPr>
        <p:spPr>
          <a:xfrm>
            <a:off x="9691832" y="4927808"/>
            <a:ext cx="2112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비밀번호 입력 기록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B9DD2-7F1A-50C2-5DA9-7DEAB9E4519B}"/>
              </a:ext>
            </a:extLst>
          </p:cNvPr>
          <p:cNvSpPr txBox="1"/>
          <p:nvPr/>
        </p:nvSpPr>
        <p:spPr>
          <a:xfrm>
            <a:off x="9691832" y="5235585"/>
            <a:ext cx="3119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성공과 실패 기록 모두 표현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98C1161-D802-D664-4D9F-085553948D9A}"/>
              </a:ext>
            </a:extLst>
          </p:cNvPr>
          <p:cNvSpPr/>
          <p:nvPr/>
        </p:nvSpPr>
        <p:spPr>
          <a:xfrm>
            <a:off x="6824536" y="1943100"/>
            <a:ext cx="2329919" cy="2329919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84C32B06-9A7C-4F09-2A28-6625C019059F}"/>
              </a:ext>
            </a:extLst>
          </p:cNvPr>
          <p:cNvSpPr/>
          <p:nvPr/>
        </p:nvSpPr>
        <p:spPr>
          <a:xfrm>
            <a:off x="8686800" y="4089400"/>
            <a:ext cx="1009650" cy="1022350"/>
          </a:xfrm>
          <a:custGeom>
            <a:avLst/>
            <a:gdLst>
              <a:gd name="connsiteX0" fmla="*/ 0 w 1009650"/>
              <a:gd name="connsiteY0" fmla="*/ 0 h 1022350"/>
              <a:gd name="connsiteX1" fmla="*/ 838200 w 1009650"/>
              <a:gd name="connsiteY1" fmla="*/ 1022350 h 1022350"/>
              <a:gd name="connsiteX2" fmla="*/ 1009650 w 1009650"/>
              <a:gd name="connsiteY2" fmla="*/ 1022350 h 102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650" h="1022350">
                <a:moveTo>
                  <a:pt x="0" y="0"/>
                </a:moveTo>
                <a:lnTo>
                  <a:pt x="838200" y="1022350"/>
                </a:lnTo>
                <a:lnTo>
                  <a:pt x="1009650" y="1022350"/>
                </a:lnTo>
              </a:path>
            </a:pathLst>
          </a:cu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4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315</Words>
  <Application>Microsoft Office PowerPoint</Application>
  <PresentationFormat>와이드스크린</PresentationFormat>
  <Paragraphs>100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김태우(2018132011)</dc:creator>
  <cp:lastModifiedBy>김태우(2018132011)</cp:lastModifiedBy>
  <cp:revision>7</cp:revision>
  <dcterms:created xsi:type="dcterms:W3CDTF">2022-12-16T16:54:46Z</dcterms:created>
  <dcterms:modified xsi:type="dcterms:W3CDTF">2023-06-14T16:37:59Z</dcterms:modified>
</cp:coreProperties>
</file>