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5" r:id="rId8"/>
    <p:sldId id="260" r:id="rId9"/>
    <p:sldId id="266"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iah Zipp" userId="69236d1f6038e695" providerId="LiveId" clId="{F29FC78A-D01B-4550-B10F-FCC63A6290EA}"/>
    <pc:docChg chg="undo custSel addSld modSld">
      <pc:chgData name="Isaiah Zipp" userId="69236d1f6038e695" providerId="LiveId" clId="{F29FC78A-D01B-4550-B10F-FCC63A6290EA}" dt="2020-01-15T03:38:29.849" v="1138" actId="20577"/>
      <pc:docMkLst>
        <pc:docMk/>
      </pc:docMkLst>
      <pc:sldChg chg="modSp">
        <pc:chgData name="Isaiah Zipp" userId="69236d1f6038e695" providerId="LiveId" clId="{F29FC78A-D01B-4550-B10F-FCC63A6290EA}" dt="2020-01-15T03:38:15.926" v="1117" actId="20577"/>
        <pc:sldMkLst>
          <pc:docMk/>
          <pc:sldMk cId="207098743" sldId="256"/>
        </pc:sldMkLst>
        <pc:spChg chg="mod">
          <ac:chgData name="Isaiah Zipp" userId="69236d1f6038e695" providerId="LiveId" clId="{F29FC78A-D01B-4550-B10F-FCC63A6290EA}" dt="2020-01-15T03:38:15.926" v="1117" actId="20577"/>
          <ac:spMkLst>
            <pc:docMk/>
            <pc:sldMk cId="207098743" sldId="256"/>
            <ac:spMk id="3" creationId="{79203B68-6920-45A8-A6C3-2E1FB882B47A}"/>
          </ac:spMkLst>
        </pc:spChg>
      </pc:sldChg>
      <pc:sldChg chg="modSp">
        <pc:chgData name="Isaiah Zipp" userId="69236d1f6038e695" providerId="LiveId" clId="{F29FC78A-D01B-4550-B10F-FCC63A6290EA}" dt="2020-01-15T03:38:29.849" v="1138" actId="20577"/>
        <pc:sldMkLst>
          <pc:docMk/>
          <pc:sldMk cId="2351904487" sldId="257"/>
        </pc:sldMkLst>
        <pc:spChg chg="mod">
          <ac:chgData name="Isaiah Zipp" userId="69236d1f6038e695" providerId="LiveId" clId="{F29FC78A-D01B-4550-B10F-FCC63A6290EA}" dt="2020-01-15T03:38:29.849" v="1138" actId="20577"/>
          <ac:spMkLst>
            <pc:docMk/>
            <pc:sldMk cId="2351904487" sldId="257"/>
            <ac:spMk id="3" creationId="{4F1BC667-9005-49F0-9969-96D0E1F0304B}"/>
          </ac:spMkLst>
        </pc:spChg>
      </pc:sldChg>
      <pc:sldChg chg="addSp delSp modSp">
        <pc:chgData name="Isaiah Zipp" userId="69236d1f6038e695" providerId="LiveId" clId="{F29FC78A-D01B-4550-B10F-FCC63A6290EA}" dt="2020-01-15T03:15:40.172" v="792" actId="1076"/>
        <pc:sldMkLst>
          <pc:docMk/>
          <pc:sldMk cId="2736475370" sldId="260"/>
        </pc:sldMkLst>
        <pc:spChg chg="mod">
          <ac:chgData name="Isaiah Zipp" userId="69236d1f6038e695" providerId="LiveId" clId="{F29FC78A-D01B-4550-B10F-FCC63A6290EA}" dt="2020-01-15T03:06:42.232" v="393" actId="20577"/>
          <ac:spMkLst>
            <pc:docMk/>
            <pc:sldMk cId="2736475370" sldId="260"/>
            <ac:spMk id="3" creationId="{3120E230-7EAB-47DA-8F9C-A19E3A9E7D50}"/>
          </ac:spMkLst>
        </pc:spChg>
        <pc:spChg chg="add mod">
          <ac:chgData name="Isaiah Zipp" userId="69236d1f6038e695" providerId="LiveId" clId="{F29FC78A-D01B-4550-B10F-FCC63A6290EA}" dt="2020-01-15T03:15:40.172" v="792" actId="1076"/>
          <ac:spMkLst>
            <pc:docMk/>
            <pc:sldMk cId="2736475370" sldId="260"/>
            <ac:spMk id="10" creationId="{DB5D8EE1-73E7-4684-A1CE-C6E41E145013}"/>
          </ac:spMkLst>
        </pc:spChg>
        <pc:picChg chg="add mod">
          <ac:chgData name="Isaiah Zipp" userId="69236d1f6038e695" providerId="LiveId" clId="{F29FC78A-D01B-4550-B10F-FCC63A6290EA}" dt="2020-01-15T03:06:32.694" v="358" actId="1076"/>
          <ac:picMkLst>
            <pc:docMk/>
            <pc:sldMk cId="2736475370" sldId="260"/>
            <ac:picMk id="4" creationId="{0A44E50B-747E-42EE-9E80-63EBC3BAD0C2}"/>
          </ac:picMkLst>
        </pc:picChg>
        <pc:picChg chg="add mod">
          <ac:chgData name="Isaiah Zipp" userId="69236d1f6038e695" providerId="LiveId" clId="{F29FC78A-D01B-4550-B10F-FCC63A6290EA}" dt="2020-01-15T03:06:28.549" v="357" actId="1076"/>
          <ac:picMkLst>
            <pc:docMk/>
            <pc:sldMk cId="2736475370" sldId="260"/>
            <ac:picMk id="5" creationId="{29178CE9-9461-4945-BB9F-EC26677A324E}"/>
          </ac:picMkLst>
        </pc:picChg>
        <pc:picChg chg="add del">
          <ac:chgData name="Isaiah Zipp" userId="69236d1f6038e695" providerId="LiveId" clId="{F29FC78A-D01B-4550-B10F-FCC63A6290EA}" dt="2020-01-15T03:06:04.820" v="350" actId="478"/>
          <ac:picMkLst>
            <pc:docMk/>
            <pc:sldMk cId="2736475370" sldId="260"/>
            <ac:picMk id="6" creationId="{5D92EB22-5FAD-4BC5-B24A-DAD833C41D41}"/>
          </ac:picMkLst>
        </pc:picChg>
        <pc:picChg chg="add mod">
          <ac:chgData name="Isaiah Zipp" userId="69236d1f6038e695" providerId="LiveId" clId="{F29FC78A-D01B-4550-B10F-FCC63A6290EA}" dt="2020-01-15T03:06:24.984" v="356" actId="1076"/>
          <ac:picMkLst>
            <pc:docMk/>
            <pc:sldMk cId="2736475370" sldId="260"/>
            <ac:picMk id="7" creationId="{559BDB2B-66C6-4DD7-9298-8A1299A1A4D7}"/>
          </ac:picMkLst>
        </pc:picChg>
        <pc:picChg chg="add mod">
          <ac:chgData name="Isaiah Zipp" userId="69236d1f6038e695" providerId="LiveId" clId="{F29FC78A-D01B-4550-B10F-FCC63A6290EA}" dt="2020-01-15T03:07:01.915" v="395" actId="1076"/>
          <ac:picMkLst>
            <pc:docMk/>
            <pc:sldMk cId="2736475370" sldId="260"/>
            <ac:picMk id="8" creationId="{32E215ED-84D6-4507-A87A-58038AC7937F}"/>
          </ac:picMkLst>
        </pc:picChg>
        <pc:picChg chg="add mod">
          <ac:chgData name="Isaiah Zipp" userId="69236d1f6038e695" providerId="LiveId" clId="{F29FC78A-D01B-4550-B10F-FCC63A6290EA}" dt="2020-01-15T03:15:40.172" v="792" actId="1076"/>
          <ac:picMkLst>
            <pc:docMk/>
            <pc:sldMk cId="2736475370" sldId="260"/>
            <ac:picMk id="9" creationId="{B48951D2-AEB0-4C2A-897C-B4A6935E89EC}"/>
          </ac:picMkLst>
        </pc:picChg>
      </pc:sldChg>
      <pc:sldChg chg="addSp delSp modSp">
        <pc:chgData name="Isaiah Zipp" userId="69236d1f6038e695" providerId="LiveId" clId="{F29FC78A-D01B-4550-B10F-FCC63A6290EA}" dt="2020-01-15T03:36:21.728" v="1058" actId="27636"/>
        <pc:sldMkLst>
          <pc:docMk/>
          <pc:sldMk cId="43743399" sldId="261"/>
        </pc:sldMkLst>
        <pc:spChg chg="mod">
          <ac:chgData name="Isaiah Zipp" userId="69236d1f6038e695" providerId="LiveId" clId="{F29FC78A-D01B-4550-B10F-FCC63A6290EA}" dt="2020-01-15T03:35:57.768" v="981" actId="27636"/>
          <ac:spMkLst>
            <pc:docMk/>
            <pc:sldMk cId="43743399" sldId="261"/>
            <ac:spMk id="3" creationId="{000C2C68-F9DB-4BF5-A89F-E119C9EE2EF8}"/>
          </ac:spMkLst>
        </pc:spChg>
        <pc:spChg chg="add del mod">
          <ac:chgData name="Isaiah Zipp" userId="69236d1f6038e695" providerId="LiveId" clId="{F29FC78A-D01B-4550-B10F-FCC63A6290EA}" dt="2020-01-15T03:19:50.930" v="899" actId="478"/>
          <ac:spMkLst>
            <pc:docMk/>
            <pc:sldMk cId="43743399" sldId="261"/>
            <ac:spMk id="5" creationId="{6BD09D1D-5DCB-4D85-AF84-ACC399C1B204}"/>
          </ac:spMkLst>
        </pc:spChg>
        <pc:spChg chg="add mod">
          <ac:chgData name="Isaiah Zipp" userId="69236d1f6038e695" providerId="LiveId" clId="{F29FC78A-D01B-4550-B10F-FCC63A6290EA}" dt="2020-01-15T03:36:21.728" v="1058" actId="27636"/>
          <ac:spMkLst>
            <pc:docMk/>
            <pc:sldMk cId="43743399" sldId="261"/>
            <ac:spMk id="6" creationId="{4579337F-A1AA-44CA-ABDD-DD9FD9C21A2E}"/>
          </ac:spMkLst>
        </pc:spChg>
        <pc:picChg chg="add mod">
          <ac:chgData name="Isaiah Zipp" userId="69236d1f6038e695" providerId="LiveId" clId="{F29FC78A-D01B-4550-B10F-FCC63A6290EA}" dt="2020-01-15T03:36:01.425" v="982" actId="1076"/>
          <ac:picMkLst>
            <pc:docMk/>
            <pc:sldMk cId="43743399" sldId="261"/>
            <ac:picMk id="4" creationId="{DF2AB2C0-6EDE-4BDE-BC31-51D893E14B8D}"/>
          </ac:picMkLst>
        </pc:picChg>
        <pc:picChg chg="add mod">
          <ac:chgData name="Isaiah Zipp" userId="69236d1f6038e695" providerId="LiveId" clId="{F29FC78A-D01B-4550-B10F-FCC63A6290EA}" dt="2020-01-15T03:35:10.090" v="911" actId="1076"/>
          <ac:picMkLst>
            <pc:docMk/>
            <pc:sldMk cId="43743399" sldId="261"/>
            <ac:picMk id="7" creationId="{30FC2D39-3989-467F-ABBD-AC295DFBDEB3}"/>
          </ac:picMkLst>
        </pc:picChg>
      </pc:sldChg>
      <pc:sldChg chg="modSp">
        <pc:chgData name="Isaiah Zipp" userId="69236d1f6038e695" providerId="LiveId" clId="{F29FC78A-D01B-4550-B10F-FCC63A6290EA}" dt="2020-01-15T03:37:55.671" v="1099" actId="20577"/>
        <pc:sldMkLst>
          <pc:docMk/>
          <pc:sldMk cId="1411801215" sldId="262"/>
        </pc:sldMkLst>
        <pc:spChg chg="mod">
          <ac:chgData name="Isaiah Zipp" userId="69236d1f6038e695" providerId="LiveId" clId="{F29FC78A-D01B-4550-B10F-FCC63A6290EA}" dt="2020-01-15T03:37:55.671" v="1099" actId="20577"/>
          <ac:spMkLst>
            <pc:docMk/>
            <pc:sldMk cId="1411801215" sldId="262"/>
            <ac:spMk id="3" creationId="{2995B981-A6A5-4413-8386-41C4E1E4E28E}"/>
          </ac:spMkLst>
        </pc:spChg>
      </pc:sldChg>
      <pc:sldChg chg="modSp">
        <pc:chgData name="Isaiah Zipp" userId="69236d1f6038e695" providerId="LiveId" clId="{F29FC78A-D01B-4550-B10F-FCC63A6290EA}" dt="2020-01-15T03:23:10.322" v="908" actId="1076"/>
        <pc:sldMkLst>
          <pc:docMk/>
          <pc:sldMk cId="3284586573" sldId="263"/>
        </pc:sldMkLst>
        <pc:spChg chg="mod">
          <ac:chgData name="Isaiah Zipp" userId="69236d1f6038e695" providerId="LiveId" clId="{F29FC78A-D01B-4550-B10F-FCC63A6290EA}" dt="2020-01-15T03:23:10.322" v="908" actId="1076"/>
          <ac:spMkLst>
            <pc:docMk/>
            <pc:sldMk cId="3284586573" sldId="263"/>
            <ac:spMk id="5" creationId="{759FEE78-348D-4CD1-9444-A4A7C098E2CC}"/>
          </ac:spMkLst>
        </pc:spChg>
        <pc:picChg chg="mod">
          <ac:chgData name="Isaiah Zipp" userId="69236d1f6038e695" providerId="LiveId" clId="{F29FC78A-D01B-4550-B10F-FCC63A6290EA}" dt="2020-01-15T03:23:10.322" v="908" actId="1076"/>
          <ac:picMkLst>
            <pc:docMk/>
            <pc:sldMk cId="3284586573" sldId="263"/>
            <ac:picMk id="6" creationId="{543ED2A9-C27E-4A86-A7A1-6DDC0E79280E}"/>
          </ac:picMkLst>
        </pc:picChg>
      </pc:sldChg>
      <pc:sldChg chg="modSp">
        <pc:chgData name="Isaiah Zipp" userId="69236d1f6038e695" providerId="LiveId" clId="{F29FC78A-D01B-4550-B10F-FCC63A6290EA}" dt="2020-01-15T03:22:59.655" v="907" actId="1076"/>
        <pc:sldMkLst>
          <pc:docMk/>
          <pc:sldMk cId="2076095101" sldId="264"/>
        </pc:sldMkLst>
        <pc:spChg chg="mod">
          <ac:chgData name="Isaiah Zipp" userId="69236d1f6038e695" providerId="LiveId" clId="{F29FC78A-D01B-4550-B10F-FCC63A6290EA}" dt="2020-01-15T03:22:30.250" v="905" actId="20577"/>
          <ac:spMkLst>
            <pc:docMk/>
            <pc:sldMk cId="2076095101" sldId="264"/>
            <ac:spMk id="2" creationId="{6F697499-973D-48F3-A709-FD7CB1A7B02A}"/>
          </ac:spMkLst>
        </pc:spChg>
        <pc:spChg chg="mod">
          <ac:chgData name="Isaiah Zipp" userId="69236d1f6038e695" providerId="LiveId" clId="{F29FC78A-D01B-4550-B10F-FCC63A6290EA}" dt="2020-01-15T03:22:59.655" v="907" actId="1076"/>
          <ac:spMkLst>
            <pc:docMk/>
            <pc:sldMk cId="2076095101" sldId="264"/>
            <ac:spMk id="12" creationId="{459A4FEF-793F-4792-B0D9-44F1B3FB53D7}"/>
          </ac:spMkLst>
        </pc:spChg>
        <pc:picChg chg="mod">
          <ac:chgData name="Isaiah Zipp" userId="69236d1f6038e695" providerId="LiveId" clId="{F29FC78A-D01B-4550-B10F-FCC63A6290EA}" dt="2020-01-15T03:22:59.655" v="907" actId="1076"/>
          <ac:picMkLst>
            <pc:docMk/>
            <pc:sldMk cId="2076095101" sldId="264"/>
            <ac:picMk id="11" creationId="{FACB68DE-33F7-4983-86C2-8209225C52D7}"/>
          </ac:picMkLst>
        </pc:picChg>
      </pc:sldChg>
      <pc:sldChg chg="modSp">
        <pc:chgData name="Isaiah Zipp" userId="69236d1f6038e695" providerId="LiveId" clId="{F29FC78A-D01B-4550-B10F-FCC63A6290EA}" dt="2020-01-15T03:22:23.294" v="903" actId="1076"/>
        <pc:sldMkLst>
          <pc:docMk/>
          <pc:sldMk cId="1095312435" sldId="265"/>
        </pc:sldMkLst>
        <pc:spChg chg="mod">
          <ac:chgData name="Isaiah Zipp" userId="69236d1f6038e695" providerId="LiveId" clId="{F29FC78A-D01B-4550-B10F-FCC63A6290EA}" dt="2020-01-15T03:22:23.294" v="903" actId="1076"/>
          <ac:spMkLst>
            <pc:docMk/>
            <pc:sldMk cId="1095312435" sldId="265"/>
            <ac:spMk id="6" creationId="{A8C27249-8A8A-4E3C-846A-D99B46035F24}"/>
          </ac:spMkLst>
        </pc:spChg>
        <pc:picChg chg="mod">
          <ac:chgData name="Isaiah Zipp" userId="69236d1f6038e695" providerId="LiveId" clId="{F29FC78A-D01B-4550-B10F-FCC63A6290EA}" dt="2020-01-15T03:22:23.294" v="903" actId="1076"/>
          <ac:picMkLst>
            <pc:docMk/>
            <pc:sldMk cId="1095312435" sldId="265"/>
            <ac:picMk id="5" creationId="{14CA3536-8FD0-4216-BC14-4A858F47CE02}"/>
          </ac:picMkLst>
        </pc:picChg>
      </pc:sldChg>
      <pc:sldChg chg="addSp delSp modSp add">
        <pc:chgData name="Isaiah Zipp" userId="69236d1f6038e695" providerId="LiveId" clId="{F29FC78A-D01B-4550-B10F-FCC63A6290EA}" dt="2020-01-15T03:15:47.085" v="793" actId="478"/>
        <pc:sldMkLst>
          <pc:docMk/>
          <pc:sldMk cId="3425685320" sldId="266"/>
        </pc:sldMkLst>
        <pc:spChg chg="mod">
          <ac:chgData name="Isaiah Zipp" userId="69236d1f6038e695" providerId="LiveId" clId="{F29FC78A-D01B-4550-B10F-FCC63A6290EA}" dt="2020-01-15T03:01:39.529" v="186" actId="20577"/>
          <ac:spMkLst>
            <pc:docMk/>
            <pc:sldMk cId="3425685320" sldId="266"/>
            <ac:spMk id="2" creationId="{7D0787DC-DB2E-43F8-9F79-E6DA0950EFCB}"/>
          </ac:spMkLst>
        </pc:spChg>
        <pc:spChg chg="mod">
          <ac:chgData name="Isaiah Zipp" userId="69236d1f6038e695" providerId="LiveId" clId="{F29FC78A-D01B-4550-B10F-FCC63A6290EA}" dt="2020-01-15T03:14:47.395" v="764" actId="20577"/>
          <ac:spMkLst>
            <pc:docMk/>
            <pc:sldMk cId="3425685320" sldId="266"/>
            <ac:spMk id="3" creationId="{B4B85EF3-CB95-417C-99F9-4BF0C2A9A225}"/>
          </ac:spMkLst>
        </pc:spChg>
        <pc:picChg chg="add del mod">
          <ac:chgData name="Isaiah Zipp" userId="69236d1f6038e695" providerId="LiveId" clId="{F29FC78A-D01B-4550-B10F-FCC63A6290EA}" dt="2020-01-15T03:15:47.085" v="793" actId="478"/>
          <ac:picMkLst>
            <pc:docMk/>
            <pc:sldMk cId="3425685320" sldId="266"/>
            <ac:picMk id="4" creationId="{7C8AABF1-4285-412B-92CB-B0072CB56926}"/>
          </ac:picMkLst>
        </pc:picChg>
        <pc:picChg chg="add mod">
          <ac:chgData name="Isaiah Zipp" userId="69236d1f6038e695" providerId="LiveId" clId="{F29FC78A-D01B-4550-B10F-FCC63A6290EA}" dt="2020-01-15T03:14:59.015" v="769" actId="1076"/>
          <ac:picMkLst>
            <pc:docMk/>
            <pc:sldMk cId="3425685320" sldId="266"/>
            <ac:picMk id="5" creationId="{254188FC-5200-4D68-9850-12E74BA7A762}"/>
          </ac:picMkLst>
        </pc:picChg>
        <pc:picChg chg="add mod">
          <ac:chgData name="Isaiah Zipp" userId="69236d1f6038e695" providerId="LiveId" clId="{F29FC78A-D01B-4550-B10F-FCC63A6290EA}" dt="2020-01-15T03:14:57.267" v="768" actId="1076"/>
          <ac:picMkLst>
            <pc:docMk/>
            <pc:sldMk cId="3425685320" sldId="266"/>
            <ac:picMk id="6" creationId="{1F3CCEAD-0A68-4496-A8C9-FD546C099CDF}"/>
          </ac:picMkLst>
        </pc:picChg>
        <pc:picChg chg="add mod">
          <ac:chgData name="Isaiah Zipp" userId="69236d1f6038e695" providerId="LiveId" clId="{F29FC78A-D01B-4550-B10F-FCC63A6290EA}" dt="2020-01-15T03:15:01.111" v="770" actId="1076"/>
          <ac:picMkLst>
            <pc:docMk/>
            <pc:sldMk cId="3425685320" sldId="266"/>
            <ac:picMk id="7" creationId="{277CA79C-2B0E-454E-9F84-75F5311291EE}"/>
          </ac:picMkLst>
        </pc:picChg>
        <pc:picChg chg="add mod">
          <ac:chgData name="Isaiah Zipp" userId="69236d1f6038e695" providerId="LiveId" clId="{F29FC78A-D01B-4550-B10F-FCC63A6290EA}" dt="2020-01-15T03:14:56.059" v="767" actId="1076"/>
          <ac:picMkLst>
            <pc:docMk/>
            <pc:sldMk cId="3425685320" sldId="266"/>
            <ac:picMk id="8" creationId="{1CFA8543-9CE4-4D4D-8849-409D19D8C47B}"/>
          </ac:picMkLst>
        </pc:picChg>
        <pc:picChg chg="add mod">
          <ac:chgData name="Isaiah Zipp" userId="69236d1f6038e695" providerId="LiveId" clId="{F29FC78A-D01B-4550-B10F-FCC63A6290EA}" dt="2020-01-15T03:14:52.115" v="766" actId="1076"/>
          <ac:picMkLst>
            <pc:docMk/>
            <pc:sldMk cId="3425685320" sldId="266"/>
            <ac:picMk id="9" creationId="{98F5935B-7F83-4D5A-909D-E7E63B018F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C622-E715-4E35-A4CD-A479AABAD08B}"/>
              </a:ext>
            </a:extLst>
          </p:cNvPr>
          <p:cNvSpPr>
            <a:spLocks noGrp="1"/>
          </p:cNvSpPr>
          <p:nvPr>
            <p:ph type="ctrTitle"/>
          </p:nvPr>
        </p:nvSpPr>
        <p:spPr/>
        <p:txBody>
          <a:bodyPr/>
          <a:lstStyle/>
          <a:p>
            <a:r>
              <a:rPr lang="en-US" dirty="0" err="1"/>
              <a:t>Makefile</a:t>
            </a:r>
            <a:r>
              <a:rPr lang="en-US" dirty="0"/>
              <a:t> reference</a:t>
            </a:r>
          </a:p>
        </p:txBody>
      </p:sp>
      <p:sp>
        <p:nvSpPr>
          <p:cNvPr id="3" name="Subtitle 2">
            <a:extLst>
              <a:ext uri="{FF2B5EF4-FFF2-40B4-BE49-F238E27FC236}">
                <a16:creationId xmlns:a16="http://schemas.microsoft.com/office/drawing/2014/main" id="{79203B68-6920-45A8-A6C3-2E1FB882B47A}"/>
              </a:ext>
            </a:extLst>
          </p:cNvPr>
          <p:cNvSpPr>
            <a:spLocks noGrp="1"/>
          </p:cNvSpPr>
          <p:nvPr>
            <p:ph type="subTitle" idx="1"/>
          </p:nvPr>
        </p:nvSpPr>
        <p:spPr/>
        <p:txBody>
          <a:bodyPr/>
          <a:lstStyle/>
          <a:p>
            <a:r>
              <a:rPr lang="en-US" dirty="0"/>
              <a:t>Information and examples about using </a:t>
            </a:r>
            <a:r>
              <a:rPr lang="en-US" dirty="0" err="1"/>
              <a:t>makefiles</a:t>
            </a:r>
            <a:r>
              <a:rPr lang="en-US" dirty="0"/>
              <a:t> with C++</a:t>
            </a:r>
          </a:p>
        </p:txBody>
      </p:sp>
    </p:spTree>
    <p:extLst>
      <p:ext uri="{BB962C8B-B14F-4D97-AF65-F5344CB8AC3E}">
        <p14:creationId xmlns:p14="http://schemas.microsoft.com/office/powerpoint/2010/main" val="20709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D2C1-114B-43B4-8850-46EA1A4A25ED}"/>
              </a:ext>
            </a:extLst>
          </p:cNvPr>
          <p:cNvSpPr>
            <a:spLocks noGrp="1"/>
          </p:cNvSpPr>
          <p:nvPr>
            <p:ph type="title"/>
          </p:nvPr>
        </p:nvSpPr>
        <p:spPr/>
        <p:txBody>
          <a:bodyPr/>
          <a:lstStyle/>
          <a:p>
            <a:r>
              <a:rPr lang="en-US" dirty="0"/>
              <a:t>Additional Examples</a:t>
            </a:r>
          </a:p>
        </p:txBody>
      </p:sp>
      <p:sp>
        <p:nvSpPr>
          <p:cNvPr id="3" name="Content Placeholder 2">
            <a:extLst>
              <a:ext uri="{FF2B5EF4-FFF2-40B4-BE49-F238E27FC236}">
                <a16:creationId xmlns:a16="http://schemas.microsoft.com/office/drawing/2014/main" id="{000C2C68-F9DB-4BF5-A89F-E119C9EE2EF8}"/>
              </a:ext>
            </a:extLst>
          </p:cNvPr>
          <p:cNvSpPr>
            <a:spLocks noGrp="1"/>
          </p:cNvSpPr>
          <p:nvPr>
            <p:ph idx="1"/>
          </p:nvPr>
        </p:nvSpPr>
        <p:spPr>
          <a:xfrm>
            <a:off x="684212" y="685800"/>
            <a:ext cx="5734343" cy="3801532"/>
          </a:xfrm>
        </p:spPr>
        <p:txBody>
          <a:bodyPr>
            <a:normAutofit/>
          </a:bodyPr>
          <a:lstStyle/>
          <a:p>
            <a:r>
              <a:rPr lang="en-US" dirty="0"/>
              <a:t>A large program’s </a:t>
            </a:r>
            <a:r>
              <a:rPr lang="en-US" dirty="0" err="1"/>
              <a:t>makefile</a:t>
            </a:r>
            <a:endParaRPr lang="en-US" dirty="0"/>
          </a:p>
          <a:p>
            <a:endParaRPr lang="en-US" dirty="0"/>
          </a:p>
          <a:p>
            <a:endParaRPr lang="en-US" dirty="0"/>
          </a:p>
          <a:p>
            <a:endParaRPr lang="en-US" dirty="0"/>
          </a:p>
          <a:p>
            <a:endParaRPr lang="en-US" dirty="0"/>
          </a:p>
          <a:p>
            <a:endParaRPr lang="en-US" dirty="0"/>
          </a:p>
          <a:p>
            <a:endParaRPr lang="en-US" dirty="0"/>
          </a:p>
          <a:p>
            <a:r>
              <a:rPr lang="en-US" dirty="0"/>
              <a:t>This </a:t>
            </a:r>
            <a:r>
              <a:rPr lang="en-US" dirty="0" err="1"/>
              <a:t>makefile</a:t>
            </a:r>
            <a:r>
              <a:rPr lang="en-US" dirty="0"/>
              <a:t> produces an executable called “main”</a:t>
            </a:r>
          </a:p>
        </p:txBody>
      </p:sp>
      <p:pic>
        <p:nvPicPr>
          <p:cNvPr id="4" name="Picture 3">
            <a:extLst>
              <a:ext uri="{FF2B5EF4-FFF2-40B4-BE49-F238E27FC236}">
                <a16:creationId xmlns:a16="http://schemas.microsoft.com/office/drawing/2014/main" id="{DF2AB2C0-6EDE-4BDE-BC31-51D893E14B8D}"/>
              </a:ext>
            </a:extLst>
          </p:cNvPr>
          <p:cNvPicPr>
            <a:picLocks noChangeAspect="1"/>
          </p:cNvPicPr>
          <p:nvPr/>
        </p:nvPicPr>
        <p:blipFill>
          <a:blip r:embed="rId2"/>
          <a:stretch>
            <a:fillRect/>
          </a:stretch>
        </p:blipFill>
        <p:spPr>
          <a:xfrm>
            <a:off x="943360" y="1166603"/>
            <a:ext cx="4976291" cy="2408129"/>
          </a:xfrm>
          <a:prstGeom prst="rect">
            <a:avLst/>
          </a:prstGeom>
        </p:spPr>
      </p:pic>
      <p:sp>
        <p:nvSpPr>
          <p:cNvPr id="6" name="Content Placeholder 2">
            <a:extLst>
              <a:ext uri="{FF2B5EF4-FFF2-40B4-BE49-F238E27FC236}">
                <a16:creationId xmlns:a16="http://schemas.microsoft.com/office/drawing/2014/main" id="{4579337F-A1AA-44CA-ABDD-DD9FD9C21A2E}"/>
              </a:ext>
            </a:extLst>
          </p:cNvPr>
          <p:cNvSpPr txBox="1">
            <a:spLocks/>
          </p:cNvSpPr>
          <p:nvPr/>
        </p:nvSpPr>
        <p:spPr>
          <a:xfrm>
            <a:off x="6231563" y="685800"/>
            <a:ext cx="5734343" cy="335353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t>Another large program’s </a:t>
            </a:r>
            <a:r>
              <a:rPr lang="en-US" dirty="0" err="1"/>
              <a:t>makefile</a:t>
            </a:r>
            <a:endParaRPr lang="en-US" dirty="0"/>
          </a:p>
          <a:p>
            <a:endParaRPr lang="en-US" dirty="0"/>
          </a:p>
          <a:p>
            <a:endParaRPr lang="en-US" dirty="0"/>
          </a:p>
          <a:p>
            <a:endParaRPr lang="en-US" dirty="0"/>
          </a:p>
          <a:p>
            <a:endParaRPr lang="en-US" dirty="0"/>
          </a:p>
          <a:p>
            <a:endParaRPr lang="en-US" dirty="0"/>
          </a:p>
          <a:p>
            <a:r>
              <a:rPr lang="en-US" dirty="0"/>
              <a:t>This </a:t>
            </a:r>
            <a:r>
              <a:rPr lang="en-US" dirty="0" err="1"/>
              <a:t>makefile</a:t>
            </a:r>
            <a:r>
              <a:rPr lang="en-US" dirty="0"/>
              <a:t> produces an executable called “application”</a:t>
            </a:r>
          </a:p>
        </p:txBody>
      </p:sp>
      <p:pic>
        <p:nvPicPr>
          <p:cNvPr id="7" name="Picture 6">
            <a:extLst>
              <a:ext uri="{FF2B5EF4-FFF2-40B4-BE49-F238E27FC236}">
                <a16:creationId xmlns:a16="http://schemas.microsoft.com/office/drawing/2014/main" id="{30FC2D39-3989-467F-ABBD-AC295DFBDEB3}"/>
              </a:ext>
            </a:extLst>
          </p:cNvPr>
          <p:cNvPicPr>
            <a:picLocks noChangeAspect="1"/>
          </p:cNvPicPr>
          <p:nvPr/>
        </p:nvPicPr>
        <p:blipFill>
          <a:blip r:embed="rId3"/>
          <a:stretch>
            <a:fillRect/>
          </a:stretch>
        </p:blipFill>
        <p:spPr>
          <a:xfrm>
            <a:off x="6393399" y="1280490"/>
            <a:ext cx="5410669" cy="1996613"/>
          </a:xfrm>
          <a:prstGeom prst="rect">
            <a:avLst/>
          </a:prstGeom>
        </p:spPr>
      </p:pic>
    </p:spTree>
    <p:extLst>
      <p:ext uri="{BB962C8B-B14F-4D97-AF65-F5344CB8AC3E}">
        <p14:creationId xmlns:p14="http://schemas.microsoft.com/office/powerpoint/2010/main" val="4374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FF41-C0E8-4C29-AF2C-3465765EDEDD}"/>
              </a:ext>
            </a:extLst>
          </p:cNvPr>
          <p:cNvSpPr>
            <a:spLocks noGrp="1"/>
          </p:cNvSpPr>
          <p:nvPr>
            <p:ph type="title"/>
          </p:nvPr>
        </p:nvSpPr>
        <p:spPr>
          <a:xfrm>
            <a:off x="1828800" y="2675466"/>
            <a:ext cx="8534400" cy="1507067"/>
          </a:xfrm>
        </p:spPr>
        <p:txBody>
          <a:bodyPr/>
          <a:lstStyle/>
          <a:p>
            <a:pPr algn="ctr"/>
            <a:r>
              <a:rPr lang="en-US" dirty="0"/>
              <a:t>Thanks for reading!</a:t>
            </a:r>
          </a:p>
        </p:txBody>
      </p:sp>
      <p:sp>
        <p:nvSpPr>
          <p:cNvPr id="3" name="Content Placeholder 2">
            <a:extLst>
              <a:ext uri="{FF2B5EF4-FFF2-40B4-BE49-F238E27FC236}">
                <a16:creationId xmlns:a16="http://schemas.microsoft.com/office/drawing/2014/main" id="{2995B981-A6A5-4413-8386-41C4E1E4E28E}"/>
              </a:ext>
            </a:extLst>
          </p:cNvPr>
          <p:cNvSpPr>
            <a:spLocks noGrp="1"/>
          </p:cNvSpPr>
          <p:nvPr>
            <p:ph idx="1"/>
          </p:nvPr>
        </p:nvSpPr>
        <p:spPr>
          <a:xfrm>
            <a:off x="1828800" y="4182533"/>
            <a:ext cx="8534400" cy="1951937"/>
          </a:xfrm>
        </p:spPr>
        <p:txBody>
          <a:bodyPr/>
          <a:lstStyle/>
          <a:p>
            <a:pPr marL="0" indent="0" algn="ctr">
              <a:buNone/>
            </a:pPr>
            <a:r>
              <a:rPr lang="en-US" dirty="0"/>
              <a:t>If you have any additional questions, feel free to contact your professor, TAs, or PTs by talking to them in class/lab, over email, or through Piazza</a:t>
            </a:r>
          </a:p>
        </p:txBody>
      </p:sp>
    </p:spTree>
    <p:extLst>
      <p:ext uri="{BB962C8B-B14F-4D97-AF65-F5344CB8AC3E}">
        <p14:creationId xmlns:p14="http://schemas.microsoft.com/office/powerpoint/2010/main" val="141180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199C-9FE0-489E-AF20-82828B13DEC4}"/>
              </a:ext>
            </a:extLst>
          </p:cNvPr>
          <p:cNvSpPr>
            <a:spLocks noGrp="1"/>
          </p:cNvSpPr>
          <p:nvPr>
            <p:ph type="title"/>
          </p:nvPr>
        </p:nvSpPr>
        <p:spPr/>
        <p:txBody>
          <a:bodyPr/>
          <a:lstStyle/>
          <a:p>
            <a:r>
              <a:rPr lang="en-US" dirty="0"/>
              <a:t>What is a </a:t>
            </a:r>
            <a:r>
              <a:rPr lang="en-US" dirty="0" err="1"/>
              <a:t>makefile</a:t>
            </a:r>
            <a:r>
              <a:rPr lang="en-US" dirty="0"/>
              <a:t>?</a:t>
            </a:r>
          </a:p>
        </p:txBody>
      </p:sp>
      <p:sp>
        <p:nvSpPr>
          <p:cNvPr id="3" name="Content Placeholder 2">
            <a:extLst>
              <a:ext uri="{FF2B5EF4-FFF2-40B4-BE49-F238E27FC236}">
                <a16:creationId xmlns:a16="http://schemas.microsoft.com/office/drawing/2014/main" id="{4F1BC667-9005-49F0-9969-96D0E1F0304B}"/>
              </a:ext>
            </a:extLst>
          </p:cNvPr>
          <p:cNvSpPr>
            <a:spLocks noGrp="1"/>
          </p:cNvSpPr>
          <p:nvPr>
            <p:ph idx="1"/>
          </p:nvPr>
        </p:nvSpPr>
        <p:spPr/>
        <p:txBody>
          <a:bodyPr/>
          <a:lstStyle/>
          <a:p>
            <a:r>
              <a:rPr lang="en-US" dirty="0"/>
              <a:t>A </a:t>
            </a:r>
            <a:r>
              <a:rPr lang="en-US" dirty="0" err="1"/>
              <a:t>makefile</a:t>
            </a:r>
            <a:r>
              <a:rPr lang="en-US" dirty="0"/>
              <a:t> is an </a:t>
            </a:r>
            <a:r>
              <a:rPr lang="en-US" dirty="0" err="1"/>
              <a:t>extensionless</a:t>
            </a:r>
            <a:r>
              <a:rPr lang="en-US" dirty="0"/>
              <a:t> file that has a series of commands for a computer to execute.</a:t>
            </a:r>
          </a:p>
          <a:p>
            <a:r>
              <a:rPr lang="en-US" dirty="0"/>
              <a:t>In our case, it is a script that compiles your program with one short command (compared to a long compilation command.</a:t>
            </a:r>
          </a:p>
          <a:p>
            <a:r>
              <a:rPr lang="en-US" dirty="0"/>
              <a:t>It allows your program to be compiled into an executable with one short command: “make all”.</a:t>
            </a:r>
          </a:p>
        </p:txBody>
      </p:sp>
      <p:pic>
        <p:nvPicPr>
          <p:cNvPr id="5" name="Picture 4">
            <a:extLst>
              <a:ext uri="{FF2B5EF4-FFF2-40B4-BE49-F238E27FC236}">
                <a16:creationId xmlns:a16="http://schemas.microsoft.com/office/drawing/2014/main" id="{7E53A8AE-CAE5-47E0-9770-BB002BFB647E}"/>
              </a:ext>
            </a:extLst>
          </p:cNvPr>
          <p:cNvPicPr>
            <a:picLocks noChangeAspect="1"/>
          </p:cNvPicPr>
          <p:nvPr/>
        </p:nvPicPr>
        <p:blipFill>
          <a:blip r:embed="rId2"/>
          <a:stretch>
            <a:fillRect/>
          </a:stretch>
        </p:blipFill>
        <p:spPr>
          <a:xfrm>
            <a:off x="2093664" y="3757473"/>
            <a:ext cx="5715495" cy="236240"/>
          </a:xfrm>
          <a:prstGeom prst="rect">
            <a:avLst/>
          </a:prstGeom>
        </p:spPr>
      </p:pic>
    </p:spTree>
    <p:extLst>
      <p:ext uri="{BB962C8B-B14F-4D97-AF65-F5344CB8AC3E}">
        <p14:creationId xmlns:p14="http://schemas.microsoft.com/office/powerpoint/2010/main" val="235190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C693-7DFA-47D6-ABB1-FD00A732FC1F}"/>
              </a:ext>
            </a:extLst>
          </p:cNvPr>
          <p:cNvSpPr>
            <a:spLocks noGrp="1"/>
          </p:cNvSpPr>
          <p:nvPr>
            <p:ph type="title"/>
          </p:nvPr>
        </p:nvSpPr>
        <p:spPr/>
        <p:txBody>
          <a:bodyPr/>
          <a:lstStyle/>
          <a:p>
            <a:r>
              <a:rPr lang="en-US" dirty="0"/>
              <a:t>Why do we use </a:t>
            </a:r>
            <a:r>
              <a:rPr lang="en-US" dirty="0" err="1"/>
              <a:t>makefiles</a:t>
            </a:r>
            <a:r>
              <a:rPr lang="en-US" dirty="0"/>
              <a:t>?</a:t>
            </a:r>
          </a:p>
        </p:txBody>
      </p:sp>
      <p:sp>
        <p:nvSpPr>
          <p:cNvPr id="3" name="Content Placeholder 2">
            <a:extLst>
              <a:ext uri="{FF2B5EF4-FFF2-40B4-BE49-F238E27FC236}">
                <a16:creationId xmlns:a16="http://schemas.microsoft.com/office/drawing/2014/main" id="{591D49CE-7108-4D7E-BFC0-7954C77EB4CB}"/>
              </a:ext>
            </a:extLst>
          </p:cNvPr>
          <p:cNvSpPr>
            <a:spLocks noGrp="1"/>
          </p:cNvSpPr>
          <p:nvPr>
            <p:ph idx="1"/>
          </p:nvPr>
        </p:nvSpPr>
        <p:spPr/>
        <p:txBody>
          <a:bodyPr/>
          <a:lstStyle/>
          <a:p>
            <a:r>
              <a:rPr lang="en-US" dirty="0"/>
              <a:t>The specific commands used to compile a program can vary depending on the computer and compiler.</a:t>
            </a:r>
          </a:p>
          <a:p>
            <a:r>
              <a:rPr lang="en-US" dirty="0"/>
              <a:t>It is easier to remember one command than to remember a lot of different ones.</a:t>
            </a:r>
          </a:p>
          <a:p>
            <a:r>
              <a:rPr lang="en-US" dirty="0"/>
              <a:t>“make all” is much simpler to use than “g++-7.2.0 –std=</a:t>
            </a:r>
            <a:r>
              <a:rPr lang="en-US" dirty="0" err="1"/>
              <a:t>c++</a:t>
            </a:r>
            <a:r>
              <a:rPr lang="en-US" dirty="0"/>
              <a:t>11 file.cpp main.cpp”</a:t>
            </a:r>
          </a:p>
        </p:txBody>
      </p:sp>
    </p:spTree>
    <p:extLst>
      <p:ext uri="{BB962C8B-B14F-4D97-AF65-F5344CB8AC3E}">
        <p14:creationId xmlns:p14="http://schemas.microsoft.com/office/powerpoint/2010/main" val="382122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9926-9B91-423C-A6D9-D9D2CB6C3926}"/>
              </a:ext>
            </a:extLst>
          </p:cNvPr>
          <p:cNvSpPr>
            <a:spLocks noGrp="1"/>
          </p:cNvSpPr>
          <p:nvPr>
            <p:ph type="title"/>
          </p:nvPr>
        </p:nvSpPr>
        <p:spPr/>
        <p:txBody>
          <a:bodyPr/>
          <a:lstStyle/>
          <a:p>
            <a:r>
              <a:rPr lang="en-US" dirty="0"/>
              <a:t>How can I make a </a:t>
            </a:r>
            <a:r>
              <a:rPr lang="en-US" dirty="0" err="1"/>
              <a:t>makefile</a:t>
            </a:r>
            <a:r>
              <a:rPr lang="en-US" dirty="0"/>
              <a:t>?</a:t>
            </a:r>
            <a:br>
              <a:rPr lang="en-US" dirty="0"/>
            </a:br>
            <a:r>
              <a:rPr lang="en-US" dirty="0"/>
              <a:t>Pt. 1 – Setting up the file</a:t>
            </a:r>
          </a:p>
        </p:txBody>
      </p:sp>
      <p:sp>
        <p:nvSpPr>
          <p:cNvPr id="3" name="Content Placeholder 2">
            <a:extLst>
              <a:ext uri="{FF2B5EF4-FFF2-40B4-BE49-F238E27FC236}">
                <a16:creationId xmlns:a16="http://schemas.microsoft.com/office/drawing/2014/main" id="{83846C1A-12F7-4F6F-BE49-555999C5FD61}"/>
              </a:ext>
            </a:extLst>
          </p:cNvPr>
          <p:cNvSpPr>
            <a:spLocks noGrp="1"/>
          </p:cNvSpPr>
          <p:nvPr>
            <p:ph idx="1"/>
          </p:nvPr>
        </p:nvSpPr>
        <p:spPr/>
        <p:txBody>
          <a:bodyPr/>
          <a:lstStyle/>
          <a:p>
            <a:r>
              <a:rPr lang="en-US" dirty="0"/>
              <a:t>Create a text file called “</a:t>
            </a:r>
            <a:r>
              <a:rPr lang="en-US" dirty="0" err="1"/>
              <a:t>makefile</a:t>
            </a:r>
            <a:r>
              <a:rPr lang="en-US" dirty="0"/>
              <a:t>”</a:t>
            </a:r>
          </a:p>
          <a:p>
            <a:pPr lvl="1"/>
            <a:r>
              <a:rPr lang="en-US" dirty="0"/>
              <a:t>This file should be in the same directory as your source files</a:t>
            </a:r>
          </a:p>
          <a:p>
            <a:r>
              <a:rPr lang="en-US" dirty="0"/>
              <a:t>Delete the “.txt” extension from the file</a:t>
            </a:r>
          </a:p>
          <a:p>
            <a:pPr lvl="1"/>
            <a:r>
              <a:rPr lang="en-US" dirty="0"/>
              <a:t>You can still use Notepad/Notepad++ or another text editor to edit.</a:t>
            </a:r>
          </a:p>
          <a:p>
            <a:r>
              <a:rPr lang="en-US" dirty="0"/>
              <a:t>Open up the file in a text editor (I use Notepad++)</a:t>
            </a:r>
          </a:p>
        </p:txBody>
      </p:sp>
      <p:pic>
        <p:nvPicPr>
          <p:cNvPr id="4" name="Picture 3">
            <a:extLst>
              <a:ext uri="{FF2B5EF4-FFF2-40B4-BE49-F238E27FC236}">
                <a16:creationId xmlns:a16="http://schemas.microsoft.com/office/drawing/2014/main" id="{0CF3FC1A-3B52-4D3A-985C-7B19FEF531D9}"/>
              </a:ext>
            </a:extLst>
          </p:cNvPr>
          <p:cNvPicPr>
            <a:picLocks noChangeAspect="1"/>
          </p:cNvPicPr>
          <p:nvPr/>
        </p:nvPicPr>
        <p:blipFill>
          <a:blip r:embed="rId2"/>
          <a:stretch>
            <a:fillRect/>
          </a:stretch>
        </p:blipFill>
        <p:spPr>
          <a:xfrm>
            <a:off x="6095998" y="1520933"/>
            <a:ext cx="5768839" cy="284217"/>
          </a:xfrm>
          <a:prstGeom prst="rect">
            <a:avLst/>
          </a:prstGeom>
        </p:spPr>
      </p:pic>
      <p:pic>
        <p:nvPicPr>
          <p:cNvPr id="5" name="Picture 4">
            <a:extLst>
              <a:ext uri="{FF2B5EF4-FFF2-40B4-BE49-F238E27FC236}">
                <a16:creationId xmlns:a16="http://schemas.microsoft.com/office/drawing/2014/main" id="{F86B3A4D-6B68-4AEA-9221-FA7526EE0FB0}"/>
              </a:ext>
            </a:extLst>
          </p:cNvPr>
          <p:cNvPicPr>
            <a:picLocks noChangeAspect="1"/>
          </p:cNvPicPr>
          <p:nvPr/>
        </p:nvPicPr>
        <p:blipFill>
          <a:blip r:embed="rId3"/>
          <a:stretch>
            <a:fillRect/>
          </a:stretch>
        </p:blipFill>
        <p:spPr>
          <a:xfrm>
            <a:off x="6095998" y="2360071"/>
            <a:ext cx="5768840" cy="266723"/>
          </a:xfrm>
          <a:prstGeom prst="rect">
            <a:avLst/>
          </a:prstGeom>
        </p:spPr>
      </p:pic>
      <p:pic>
        <p:nvPicPr>
          <p:cNvPr id="7" name="Picture 6">
            <a:extLst>
              <a:ext uri="{FF2B5EF4-FFF2-40B4-BE49-F238E27FC236}">
                <a16:creationId xmlns:a16="http://schemas.microsoft.com/office/drawing/2014/main" id="{55AE6AB6-E991-494F-9DCC-D19C9A7F2183}"/>
              </a:ext>
            </a:extLst>
          </p:cNvPr>
          <p:cNvPicPr>
            <a:picLocks noChangeAspect="1"/>
          </p:cNvPicPr>
          <p:nvPr/>
        </p:nvPicPr>
        <p:blipFill>
          <a:blip r:embed="rId4"/>
          <a:stretch>
            <a:fillRect/>
          </a:stretch>
        </p:blipFill>
        <p:spPr>
          <a:xfrm>
            <a:off x="1816997" y="3560048"/>
            <a:ext cx="8558002" cy="998307"/>
          </a:xfrm>
          <a:prstGeom prst="rect">
            <a:avLst/>
          </a:prstGeom>
        </p:spPr>
      </p:pic>
    </p:spTree>
    <p:extLst>
      <p:ext uri="{BB962C8B-B14F-4D97-AF65-F5344CB8AC3E}">
        <p14:creationId xmlns:p14="http://schemas.microsoft.com/office/powerpoint/2010/main" val="357652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CB7A-A331-4AFD-8CE3-9CE1CC55C822}"/>
              </a:ext>
            </a:extLst>
          </p:cNvPr>
          <p:cNvSpPr>
            <a:spLocks noGrp="1"/>
          </p:cNvSpPr>
          <p:nvPr>
            <p:ph type="title"/>
          </p:nvPr>
        </p:nvSpPr>
        <p:spPr/>
        <p:txBody>
          <a:bodyPr/>
          <a:lstStyle/>
          <a:p>
            <a:r>
              <a:rPr lang="en-US" dirty="0"/>
              <a:t>How can I make a </a:t>
            </a:r>
            <a:r>
              <a:rPr lang="en-US" dirty="0" err="1"/>
              <a:t>makefile</a:t>
            </a:r>
            <a:r>
              <a:rPr lang="en-US" dirty="0"/>
              <a:t>?</a:t>
            </a:r>
            <a:br>
              <a:rPr lang="en-US" dirty="0"/>
            </a:br>
            <a:r>
              <a:rPr lang="en-US" dirty="0"/>
              <a:t>Pt. 2 – Command structure</a:t>
            </a:r>
          </a:p>
        </p:txBody>
      </p:sp>
      <p:sp>
        <p:nvSpPr>
          <p:cNvPr id="3" name="Content Placeholder 2">
            <a:extLst>
              <a:ext uri="{FF2B5EF4-FFF2-40B4-BE49-F238E27FC236}">
                <a16:creationId xmlns:a16="http://schemas.microsoft.com/office/drawing/2014/main" id="{3747E7BC-65DA-4BDF-B243-669DD282DA07}"/>
              </a:ext>
            </a:extLst>
          </p:cNvPr>
          <p:cNvSpPr>
            <a:spLocks noGrp="1"/>
          </p:cNvSpPr>
          <p:nvPr>
            <p:ph idx="1"/>
          </p:nvPr>
        </p:nvSpPr>
        <p:spPr>
          <a:xfrm>
            <a:off x="684212" y="248576"/>
            <a:ext cx="8788262" cy="4234648"/>
          </a:xfrm>
        </p:spPr>
        <p:txBody>
          <a:bodyPr>
            <a:normAutofit fontScale="92500" lnSpcReduction="20000"/>
          </a:bodyPr>
          <a:lstStyle/>
          <a:p>
            <a:r>
              <a:rPr lang="en-US" dirty="0"/>
              <a:t>Let’s say you have three total files: </a:t>
            </a:r>
            <a:r>
              <a:rPr lang="en-US" dirty="0" err="1"/>
              <a:t>class.h</a:t>
            </a:r>
            <a:r>
              <a:rPr lang="en-US" dirty="0"/>
              <a:t>, class.cpp, and main.cpp</a:t>
            </a:r>
          </a:p>
          <a:p>
            <a:r>
              <a:rPr lang="en-US" dirty="0"/>
              <a:t>First, the </a:t>
            </a:r>
            <a:r>
              <a:rPr lang="en-US" dirty="0" err="1"/>
              <a:t>makefile</a:t>
            </a:r>
            <a:r>
              <a:rPr lang="en-US" dirty="0"/>
              <a:t> needs a structure that tells it what goes where.</a:t>
            </a:r>
          </a:p>
          <a:p>
            <a:pPr lvl="1"/>
            <a:r>
              <a:rPr lang="en-US" dirty="0"/>
              <a:t>Generally, this is done by typing the name of some output, followed by a series of files that go into the output</a:t>
            </a:r>
          </a:p>
          <a:p>
            <a:pPr lvl="1"/>
            <a:r>
              <a:rPr lang="en-US" dirty="0"/>
              <a:t>Temporary files (usually .o files) are created to hold the results of a partial compilation</a:t>
            </a:r>
          </a:p>
          <a:p>
            <a:pPr lvl="1"/>
            <a:r>
              <a:rPr lang="en-US" dirty="0"/>
              <a:t>Ultimately, these temporary files are compiled together to produce the final executable</a:t>
            </a:r>
          </a:p>
          <a:p>
            <a:r>
              <a:rPr lang="en-US" dirty="0"/>
              <a:t>For example, have two .o output files to hold temporary compilation results: </a:t>
            </a:r>
            <a:r>
              <a:rPr lang="en-US" dirty="0" err="1"/>
              <a:t>Class.o</a:t>
            </a:r>
            <a:r>
              <a:rPr lang="en-US" dirty="0"/>
              <a:t> and </a:t>
            </a:r>
            <a:r>
              <a:rPr lang="en-US" dirty="0" err="1"/>
              <a:t>Main.o</a:t>
            </a:r>
            <a:endParaRPr lang="en-US" dirty="0"/>
          </a:p>
          <a:p>
            <a:r>
              <a:rPr lang="en-US" dirty="0" err="1"/>
              <a:t>Class.o</a:t>
            </a:r>
            <a:r>
              <a:rPr lang="en-US" dirty="0"/>
              <a:t> will hold our class’s files, </a:t>
            </a:r>
            <a:r>
              <a:rPr lang="en-US" dirty="0" err="1"/>
              <a:t>class.h</a:t>
            </a:r>
            <a:r>
              <a:rPr lang="en-US" dirty="0"/>
              <a:t> and class.cpp</a:t>
            </a:r>
          </a:p>
          <a:p>
            <a:r>
              <a:rPr lang="en-US" dirty="0" err="1"/>
              <a:t>Main.o</a:t>
            </a:r>
            <a:r>
              <a:rPr lang="en-US" dirty="0"/>
              <a:t> will hold the testing file, main.cpp along with </a:t>
            </a:r>
            <a:r>
              <a:rPr lang="en-US" dirty="0" err="1"/>
              <a:t>class.h</a:t>
            </a:r>
            <a:endParaRPr lang="en-US" dirty="0"/>
          </a:p>
          <a:p>
            <a:r>
              <a:rPr lang="en-US" dirty="0" err="1"/>
              <a:t>Class.o</a:t>
            </a:r>
            <a:r>
              <a:rPr lang="en-US" dirty="0"/>
              <a:t> and </a:t>
            </a:r>
            <a:r>
              <a:rPr lang="en-US" dirty="0" err="1"/>
              <a:t>Main.o</a:t>
            </a:r>
            <a:r>
              <a:rPr lang="en-US" dirty="0"/>
              <a:t> should be combined with the “all” heading</a:t>
            </a:r>
          </a:p>
        </p:txBody>
      </p:sp>
      <p:sp>
        <p:nvSpPr>
          <p:cNvPr id="5" name="TextBox 4">
            <a:extLst>
              <a:ext uri="{FF2B5EF4-FFF2-40B4-BE49-F238E27FC236}">
                <a16:creationId xmlns:a16="http://schemas.microsoft.com/office/drawing/2014/main" id="{759FEE78-348D-4CD1-9444-A4A7C098E2CC}"/>
              </a:ext>
            </a:extLst>
          </p:cNvPr>
          <p:cNvSpPr txBox="1"/>
          <p:nvPr/>
        </p:nvSpPr>
        <p:spPr>
          <a:xfrm>
            <a:off x="8449590" y="5167827"/>
            <a:ext cx="1317990" cy="369332"/>
          </a:xfrm>
          <a:prstGeom prst="rect">
            <a:avLst/>
          </a:prstGeom>
          <a:noFill/>
        </p:spPr>
        <p:txBody>
          <a:bodyPr wrap="none" rtlCol="0">
            <a:spAutoFit/>
          </a:bodyPr>
          <a:lstStyle/>
          <a:p>
            <a:r>
              <a:rPr lang="en-US" dirty="0"/>
              <a:t>End Result</a:t>
            </a:r>
          </a:p>
        </p:txBody>
      </p:sp>
      <p:pic>
        <p:nvPicPr>
          <p:cNvPr id="6" name="Picture 5">
            <a:extLst>
              <a:ext uri="{FF2B5EF4-FFF2-40B4-BE49-F238E27FC236}">
                <a16:creationId xmlns:a16="http://schemas.microsoft.com/office/drawing/2014/main" id="{543ED2A9-C27E-4A86-A7A1-6DDC0E79280E}"/>
              </a:ext>
            </a:extLst>
          </p:cNvPr>
          <p:cNvPicPr>
            <a:picLocks noChangeAspect="1"/>
          </p:cNvPicPr>
          <p:nvPr/>
        </p:nvPicPr>
        <p:blipFill>
          <a:blip r:embed="rId2"/>
          <a:stretch>
            <a:fillRect/>
          </a:stretch>
        </p:blipFill>
        <p:spPr>
          <a:xfrm>
            <a:off x="8037882" y="5537159"/>
            <a:ext cx="2141406" cy="457240"/>
          </a:xfrm>
          <a:prstGeom prst="rect">
            <a:avLst/>
          </a:prstGeom>
        </p:spPr>
      </p:pic>
    </p:spTree>
    <p:extLst>
      <p:ext uri="{BB962C8B-B14F-4D97-AF65-F5344CB8AC3E}">
        <p14:creationId xmlns:p14="http://schemas.microsoft.com/office/powerpoint/2010/main" val="328458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7499-973D-48F3-A709-FD7CB1A7B02A}"/>
              </a:ext>
            </a:extLst>
          </p:cNvPr>
          <p:cNvSpPr>
            <a:spLocks noGrp="1"/>
          </p:cNvSpPr>
          <p:nvPr>
            <p:ph type="title"/>
          </p:nvPr>
        </p:nvSpPr>
        <p:spPr/>
        <p:txBody>
          <a:bodyPr/>
          <a:lstStyle/>
          <a:p>
            <a:r>
              <a:rPr lang="en-US" dirty="0"/>
              <a:t>How can I make a </a:t>
            </a:r>
            <a:r>
              <a:rPr lang="en-US" dirty="0" err="1"/>
              <a:t>makefile</a:t>
            </a:r>
            <a:r>
              <a:rPr lang="en-US" dirty="0"/>
              <a:t>?</a:t>
            </a:r>
            <a:br>
              <a:rPr lang="en-US" dirty="0"/>
            </a:br>
            <a:r>
              <a:rPr lang="en-US" dirty="0"/>
              <a:t>Pt. 3 – Adding commands</a:t>
            </a:r>
          </a:p>
        </p:txBody>
      </p:sp>
      <p:sp>
        <p:nvSpPr>
          <p:cNvPr id="3" name="Content Placeholder 2">
            <a:extLst>
              <a:ext uri="{FF2B5EF4-FFF2-40B4-BE49-F238E27FC236}">
                <a16:creationId xmlns:a16="http://schemas.microsoft.com/office/drawing/2014/main" id="{4204C037-B864-447E-9F00-6BC9CD15CDF4}"/>
              </a:ext>
            </a:extLst>
          </p:cNvPr>
          <p:cNvSpPr>
            <a:spLocks noGrp="1"/>
          </p:cNvSpPr>
          <p:nvPr>
            <p:ph idx="1"/>
          </p:nvPr>
        </p:nvSpPr>
        <p:spPr>
          <a:xfrm>
            <a:off x="684212" y="461639"/>
            <a:ext cx="8534400" cy="4154749"/>
          </a:xfrm>
        </p:spPr>
        <p:txBody>
          <a:bodyPr>
            <a:normAutofit/>
          </a:bodyPr>
          <a:lstStyle/>
          <a:p>
            <a:r>
              <a:rPr lang="en-US" dirty="0"/>
              <a:t>With the output files specified, it’s time to add the actual commands</a:t>
            </a:r>
          </a:p>
          <a:p>
            <a:pPr lvl="1"/>
            <a:r>
              <a:rPr lang="en-US" dirty="0"/>
              <a:t>The actual commands should have a tab indent on a new line</a:t>
            </a:r>
          </a:p>
          <a:p>
            <a:r>
              <a:rPr lang="en-US" dirty="0"/>
              <a:t>For each output file, a different compilation command should be specified.</a:t>
            </a:r>
          </a:p>
          <a:p>
            <a:r>
              <a:rPr lang="en-US" dirty="0" err="1"/>
              <a:t>Main.o</a:t>
            </a:r>
            <a:r>
              <a:rPr lang="en-US" dirty="0"/>
              <a:t>:                                      OR </a:t>
            </a:r>
          </a:p>
          <a:p>
            <a:r>
              <a:rPr lang="en-US" dirty="0" err="1"/>
              <a:t>Class.o</a:t>
            </a:r>
            <a:r>
              <a:rPr lang="en-US" dirty="0"/>
              <a:t>:                                      OR</a:t>
            </a:r>
          </a:p>
          <a:p>
            <a:r>
              <a:rPr lang="en-US" dirty="0"/>
              <a:t>all:                                                 OR</a:t>
            </a:r>
          </a:p>
          <a:p>
            <a:r>
              <a:rPr lang="en-US" dirty="0"/>
              <a:t>The end result is two temporary files (</a:t>
            </a:r>
            <a:r>
              <a:rPr lang="en-US" dirty="0" err="1"/>
              <a:t>Main.o</a:t>
            </a:r>
            <a:r>
              <a:rPr lang="en-US" dirty="0"/>
              <a:t> and </a:t>
            </a:r>
            <a:r>
              <a:rPr lang="en-US" dirty="0" err="1"/>
              <a:t>Class.o</a:t>
            </a:r>
            <a:r>
              <a:rPr lang="en-US" dirty="0"/>
              <a:t>) and a final executable called “test”.</a:t>
            </a:r>
          </a:p>
        </p:txBody>
      </p:sp>
      <p:pic>
        <p:nvPicPr>
          <p:cNvPr id="4" name="Picture 3">
            <a:extLst>
              <a:ext uri="{FF2B5EF4-FFF2-40B4-BE49-F238E27FC236}">
                <a16:creationId xmlns:a16="http://schemas.microsoft.com/office/drawing/2014/main" id="{E18BA55B-7456-40F2-9152-EB715D76F3CB}"/>
              </a:ext>
            </a:extLst>
          </p:cNvPr>
          <p:cNvPicPr>
            <a:picLocks noChangeAspect="1"/>
          </p:cNvPicPr>
          <p:nvPr/>
        </p:nvPicPr>
        <p:blipFill>
          <a:blip r:embed="rId2"/>
          <a:stretch>
            <a:fillRect/>
          </a:stretch>
        </p:blipFill>
        <p:spPr>
          <a:xfrm>
            <a:off x="2106861" y="2968830"/>
            <a:ext cx="2438611" cy="327688"/>
          </a:xfrm>
          <a:prstGeom prst="rect">
            <a:avLst/>
          </a:prstGeom>
        </p:spPr>
      </p:pic>
      <p:pic>
        <p:nvPicPr>
          <p:cNvPr id="6" name="Picture 5">
            <a:extLst>
              <a:ext uri="{FF2B5EF4-FFF2-40B4-BE49-F238E27FC236}">
                <a16:creationId xmlns:a16="http://schemas.microsoft.com/office/drawing/2014/main" id="{44B390B3-25CB-4D9E-B8D4-6D64074F2916}"/>
              </a:ext>
            </a:extLst>
          </p:cNvPr>
          <p:cNvPicPr>
            <a:picLocks noChangeAspect="1"/>
          </p:cNvPicPr>
          <p:nvPr/>
        </p:nvPicPr>
        <p:blipFill>
          <a:blip r:embed="rId3"/>
          <a:stretch>
            <a:fillRect/>
          </a:stretch>
        </p:blipFill>
        <p:spPr>
          <a:xfrm>
            <a:off x="5119848" y="2906605"/>
            <a:ext cx="2911092" cy="381033"/>
          </a:xfrm>
          <a:prstGeom prst="rect">
            <a:avLst/>
          </a:prstGeom>
        </p:spPr>
      </p:pic>
      <p:pic>
        <p:nvPicPr>
          <p:cNvPr id="7" name="Picture 6">
            <a:extLst>
              <a:ext uri="{FF2B5EF4-FFF2-40B4-BE49-F238E27FC236}">
                <a16:creationId xmlns:a16="http://schemas.microsoft.com/office/drawing/2014/main" id="{E0EC968D-51B8-4485-A35B-74E15EE6A839}"/>
              </a:ext>
            </a:extLst>
          </p:cNvPr>
          <p:cNvPicPr>
            <a:picLocks noChangeAspect="1"/>
          </p:cNvPicPr>
          <p:nvPr/>
        </p:nvPicPr>
        <p:blipFill>
          <a:blip r:embed="rId4"/>
          <a:stretch>
            <a:fillRect/>
          </a:stretch>
        </p:blipFill>
        <p:spPr>
          <a:xfrm>
            <a:off x="2133532" y="2490894"/>
            <a:ext cx="2385267" cy="358171"/>
          </a:xfrm>
          <a:prstGeom prst="rect">
            <a:avLst/>
          </a:prstGeom>
        </p:spPr>
      </p:pic>
      <p:pic>
        <p:nvPicPr>
          <p:cNvPr id="8" name="Picture 7">
            <a:extLst>
              <a:ext uri="{FF2B5EF4-FFF2-40B4-BE49-F238E27FC236}">
                <a16:creationId xmlns:a16="http://schemas.microsoft.com/office/drawing/2014/main" id="{42297A10-D5C8-4EE5-8676-B37031E04999}"/>
              </a:ext>
            </a:extLst>
          </p:cNvPr>
          <p:cNvPicPr>
            <a:picLocks noChangeAspect="1"/>
          </p:cNvPicPr>
          <p:nvPr/>
        </p:nvPicPr>
        <p:blipFill>
          <a:blip r:embed="rId5"/>
          <a:stretch>
            <a:fillRect/>
          </a:stretch>
        </p:blipFill>
        <p:spPr>
          <a:xfrm>
            <a:off x="5157951" y="2480760"/>
            <a:ext cx="2834886" cy="342930"/>
          </a:xfrm>
          <a:prstGeom prst="rect">
            <a:avLst/>
          </a:prstGeom>
        </p:spPr>
      </p:pic>
      <p:pic>
        <p:nvPicPr>
          <p:cNvPr id="9" name="Picture 8">
            <a:extLst>
              <a:ext uri="{FF2B5EF4-FFF2-40B4-BE49-F238E27FC236}">
                <a16:creationId xmlns:a16="http://schemas.microsoft.com/office/drawing/2014/main" id="{D7E25A09-D053-4816-9021-6497AFFBB656}"/>
              </a:ext>
            </a:extLst>
          </p:cNvPr>
          <p:cNvPicPr>
            <a:picLocks noChangeAspect="1"/>
          </p:cNvPicPr>
          <p:nvPr/>
        </p:nvPicPr>
        <p:blipFill>
          <a:blip r:embed="rId6"/>
          <a:stretch>
            <a:fillRect/>
          </a:stretch>
        </p:blipFill>
        <p:spPr>
          <a:xfrm>
            <a:off x="1555896" y="3407407"/>
            <a:ext cx="3185436" cy="320068"/>
          </a:xfrm>
          <a:prstGeom prst="rect">
            <a:avLst/>
          </a:prstGeom>
        </p:spPr>
      </p:pic>
      <p:pic>
        <p:nvPicPr>
          <p:cNvPr id="10" name="Picture 9">
            <a:extLst>
              <a:ext uri="{FF2B5EF4-FFF2-40B4-BE49-F238E27FC236}">
                <a16:creationId xmlns:a16="http://schemas.microsoft.com/office/drawing/2014/main" id="{727E3EAF-53E3-4D63-99EE-FCA034EFC833}"/>
              </a:ext>
            </a:extLst>
          </p:cNvPr>
          <p:cNvPicPr>
            <a:picLocks noChangeAspect="1"/>
          </p:cNvPicPr>
          <p:nvPr/>
        </p:nvPicPr>
        <p:blipFill>
          <a:blip r:embed="rId7"/>
          <a:stretch>
            <a:fillRect/>
          </a:stretch>
        </p:blipFill>
        <p:spPr>
          <a:xfrm>
            <a:off x="5275285" y="3413732"/>
            <a:ext cx="3665538" cy="342930"/>
          </a:xfrm>
          <a:prstGeom prst="rect">
            <a:avLst/>
          </a:prstGeom>
        </p:spPr>
      </p:pic>
      <p:pic>
        <p:nvPicPr>
          <p:cNvPr id="11" name="Picture 10">
            <a:extLst>
              <a:ext uri="{FF2B5EF4-FFF2-40B4-BE49-F238E27FC236}">
                <a16:creationId xmlns:a16="http://schemas.microsoft.com/office/drawing/2014/main" id="{FACB68DE-33F7-4983-86C2-8209225C52D7}"/>
              </a:ext>
            </a:extLst>
          </p:cNvPr>
          <p:cNvPicPr>
            <a:picLocks noChangeAspect="1"/>
          </p:cNvPicPr>
          <p:nvPr/>
        </p:nvPicPr>
        <p:blipFill>
          <a:blip r:embed="rId8"/>
          <a:stretch>
            <a:fillRect/>
          </a:stretch>
        </p:blipFill>
        <p:spPr>
          <a:xfrm>
            <a:off x="7797528" y="5034196"/>
            <a:ext cx="3185436" cy="960203"/>
          </a:xfrm>
          <a:prstGeom prst="rect">
            <a:avLst/>
          </a:prstGeom>
        </p:spPr>
      </p:pic>
      <p:sp>
        <p:nvSpPr>
          <p:cNvPr id="12" name="TextBox 11">
            <a:extLst>
              <a:ext uri="{FF2B5EF4-FFF2-40B4-BE49-F238E27FC236}">
                <a16:creationId xmlns:a16="http://schemas.microsoft.com/office/drawing/2014/main" id="{459A4FEF-793F-4792-B0D9-44F1B3FB53D7}"/>
              </a:ext>
            </a:extLst>
          </p:cNvPr>
          <p:cNvSpPr txBox="1"/>
          <p:nvPr/>
        </p:nvSpPr>
        <p:spPr>
          <a:xfrm>
            <a:off x="8731251" y="4664864"/>
            <a:ext cx="1317990" cy="369332"/>
          </a:xfrm>
          <a:prstGeom prst="rect">
            <a:avLst/>
          </a:prstGeom>
          <a:noFill/>
        </p:spPr>
        <p:txBody>
          <a:bodyPr wrap="none" rtlCol="0">
            <a:spAutoFit/>
          </a:bodyPr>
          <a:lstStyle/>
          <a:p>
            <a:r>
              <a:rPr lang="en-US" dirty="0"/>
              <a:t>End Result</a:t>
            </a:r>
          </a:p>
        </p:txBody>
      </p:sp>
    </p:spTree>
    <p:extLst>
      <p:ext uri="{BB962C8B-B14F-4D97-AF65-F5344CB8AC3E}">
        <p14:creationId xmlns:p14="http://schemas.microsoft.com/office/powerpoint/2010/main" val="207609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CD75-9FAB-44E4-86E1-3BA87BFACB71}"/>
              </a:ext>
            </a:extLst>
          </p:cNvPr>
          <p:cNvSpPr>
            <a:spLocks noGrp="1"/>
          </p:cNvSpPr>
          <p:nvPr>
            <p:ph type="title"/>
          </p:nvPr>
        </p:nvSpPr>
        <p:spPr/>
        <p:txBody>
          <a:bodyPr/>
          <a:lstStyle/>
          <a:p>
            <a:r>
              <a:rPr lang="en-US" dirty="0"/>
              <a:t>How can I make a </a:t>
            </a:r>
            <a:r>
              <a:rPr lang="en-US" dirty="0" err="1"/>
              <a:t>makefile</a:t>
            </a:r>
            <a:r>
              <a:rPr lang="en-US" dirty="0"/>
              <a:t>?</a:t>
            </a:r>
            <a:br>
              <a:rPr lang="en-US" dirty="0"/>
            </a:br>
            <a:r>
              <a:rPr lang="en-US" dirty="0"/>
              <a:t>Pt. 4 – Cleanup</a:t>
            </a:r>
          </a:p>
        </p:txBody>
      </p:sp>
      <p:sp>
        <p:nvSpPr>
          <p:cNvPr id="3" name="Content Placeholder 2">
            <a:extLst>
              <a:ext uri="{FF2B5EF4-FFF2-40B4-BE49-F238E27FC236}">
                <a16:creationId xmlns:a16="http://schemas.microsoft.com/office/drawing/2014/main" id="{88B946CF-6523-4FA5-A85E-6A3491AC8480}"/>
              </a:ext>
            </a:extLst>
          </p:cNvPr>
          <p:cNvSpPr>
            <a:spLocks noGrp="1"/>
          </p:cNvSpPr>
          <p:nvPr>
            <p:ph idx="1"/>
          </p:nvPr>
        </p:nvSpPr>
        <p:spPr>
          <a:xfrm>
            <a:off x="684212" y="470518"/>
            <a:ext cx="8534400" cy="4016814"/>
          </a:xfrm>
        </p:spPr>
        <p:txBody>
          <a:bodyPr>
            <a:normAutofit/>
          </a:bodyPr>
          <a:lstStyle/>
          <a:p>
            <a:r>
              <a:rPr lang="en-US" dirty="0"/>
              <a:t>Lastly, good </a:t>
            </a:r>
            <a:r>
              <a:rPr lang="en-US" dirty="0" err="1"/>
              <a:t>makefiles</a:t>
            </a:r>
            <a:r>
              <a:rPr lang="en-US" dirty="0"/>
              <a:t> also have a removal command to clean up the executable and any temporary files.</a:t>
            </a:r>
          </a:p>
          <a:p>
            <a:pPr lvl="1"/>
            <a:r>
              <a:rPr lang="en-US" dirty="0"/>
              <a:t>This is usually put at the end under a “clean” section</a:t>
            </a:r>
          </a:p>
          <a:p>
            <a:r>
              <a:rPr lang="en-US" dirty="0"/>
              <a:t>In UNIX, the command for removing files is “rm [insert file here]”</a:t>
            </a:r>
          </a:p>
          <a:p>
            <a:r>
              <a:rPr lang="en-US" dirty="0"/>
              <a:t>In our </a:t>
            </a:r>
            <a:r>
              <a:rPr lang="en-US" dirty="0" err="1"/>
              <a:t>makefile</a:t>
            </a:r>
            <a:r>
              <a:rPr lang="en-US" dirty="0"/>
              <a:t>, it looks like this: </a:t>
            </a:r>
          </a:p>
          <a:p>
            <a:r>
              <a:rPr lang="en-US" dirty="0"/>
              <a:t>To use this command, type “make clean” instead of “make all”</a:t>
            </a:r>
          </a:p>
          <a:p>
            <a:r>
              <a:rPr lang="en-US" dirty="0"/>
              <a:t>Our </a:t>
            </a:r>
            <a:r>
              <a:rPr lang="en-US" dirty="0" err="1"/>
              <a:t>makefile</a:t>
            </a:r>
            <a:r>
              <a:rPr lang="en-US" dirty="0"/>
              <a:t> is now complete! We can now type “make all” to create an executable called “test”, which we can then run. If we don’t want the executable anymore, we type “make clean” to remove it and the .o temporary files.</a:t>
            </a:r>
          </a:p>
        </p:txBody>
      </p:sp>
      <p:pic>
        <p:nvPicPr>
          <p:cNvPr id="4" name="Picture 3">
            <a:extLst>
              <a:ext uri="{FF2B5EF4-FFF2-40B4-BE49-F238E27FC236}">
                <a16:creationId xmlns:a16="http://schemas.microsoft.com/office/drawing/2014/main" id="{75C76828-7721-4A0E-A61B-5E214FF09E26}"/>
              </a:ext>
            </a:extLst>
          </p:cNvPr>
          <p:cNvPicPr>
            <a:picLocks noChangeAspect="1"/>
          </p:cNvPicPr>
          <p:nvPr/>
        </p:nvPicPr>
        <p:blipFill>
          <a:blip r:embed="rId2"/>
          <a:stretch>
            <a:fillRect/>
          </a:stretch>
        </p:blipFill>
        <p:spPr>
          <a:xfrm>
            <a:off x="4951412" y="2199203"/>
            <a:ext cx="1234547" cy="342930"/>
          </a:xfrm>
          <a:prstGeom prst="rect">
            <a:avLst/>
          </a:prstGeom>
        </p:spPr>
      </p:pic>
      <p:pic>
        <p:nvPicPr>
          <p:cNvPr id="5" name="Picture 4">
            <a:extLst>
              <a:ext uri="{FF2B5EF4-FFF2-40B4-BE49-F238E27FC236}">
                <a16:creationId xmlns:a16="http://schemas.microsoft.com/office/drawing/2014/main" id="{14CA3536-8FD0-4216-BC14-4A858F47CE02}"/>
              </a:ext>
            </a:extLst>
          </p:cNvPr>
          <p:cNvPicPr>
            <a:picLocks noChangeAspect="1"/>
          </p:cNvPicPr>
          <p:nvPr/>
        </p:nvPicPr>
        <p:blipFill>
          <a:blip r:embed="rId3"/>
          <a:stretch>
            <a:fillRect/>
          </a:stretch>
        </p:blipFill>
        <p:spPr>
          <a:xfrm>
            <a:off x="7833665" y="4721749"/>
            <a:ext cx="3200677" cy="1272650"/>
          </a:xfrm>
          <a:prstGeom prst="rect">
            <a:avLst/>
          </a:prstGeom>
        </p:spPr>
      </p:pic>
      <p:sp>
        <p:nvSpPr>
          <p:cNvPr id="6" name="TextBox 5">
            <a:extLst>
              <a:ext uri="{FF2B5EF4-FFF2-40B4-BE49-F238E27FC236}">
                <a16:creationId xmlns:a16="http://schemas.microsoft.com/office/drawing/2014/main" id="{A8C27249-8A8A-4E3C-846A-D99B46035F24}"/>
              </a:ext>
            </a:extLst>
          </p:cNvPr>
          <p:cNvSpPr txBox="1"/>
          <p:nvPr/>
        </p:nvSpPr>
        <p:spPr>
          <a:xfrm>
            <a:off x="8775008" y="4352417"/>
            <a:ext cx="1317990" cy="369332"/>
          </a:xfrm>
          <a:prstGeom prst="rect">
            <a:avLst/>
          </a:prstGeom>
          <a:noFill/>
        </p:spPr>
        <p:txBody>
          <a:bodyPr wrap="none" rtlCol="0">
            <a:spAutoFit/>
          </a:bodyPr>
          <a:lstStyle/>
          <a:p>
            <a:r>
              <a:rPr lang="en-US" dirty="0"/>
              <a:t>End Result</a:t>
            </a:r>
          </a:p>
        </p:txBody>
      </p:sp>
    </p:spTree>
    <p:extLst>
      <p:ext uri="{BB962C8B-B14F-4D97-AF65-F5344CB8AC3E}">
        <p14:creationId xmlns:p14="http://schemas.microsoft.com/office/powerpoint/2010/main" val="109531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6ABD-8775-4CCA-B35D-A4E3423E62C1}"/>
              </a:ext>
            </a:extLst>
          </p:cNvPr>
          <p:cNvSpPr>
            <a:spLocks noGrp="1"/>
          </p:cNvSpPr>
          <p:nvPr>
            <p:ph type="title"/>
          </p:nvPr>
        </p:nvSpPr>
        <p:spPr/>
        <p:txBody>
          <a:bodyPr/>
          <a:lstStyle/>
          <a:p>
            <a:r>
              <a:rPr lang="en-US" dirty="0"/>
              <a:t>Example Progression</a:t>
            </a:r>
          </a:p>
        </p:txBody>
      </p:sp>
      <p:sp>
        <p:nvSpPr>
          <p:cNvPr id="3" name="Content Placeholder 2">
            <a:extLst>
              <a:ext uri="{FF2B5EF4-FFF2-40B4-BE49-F238E27FC236}">
                <a16:creationId xmlns:a16="http://schemas.microsoft.com/office/drawing/2014/main" id="{3120E230-7EAB-47DA-8F9C-A19E3A9E7D50}"/>
              </a:ext>
            </a:extLst>
          </p:cNvPr>
          <p:cNvSpPr>
            <a:spLocks noGrp="1"/>
          </p:cNvSpPr>
          <p:nvPr>
            <p:ph idx="1"/>
          </p:nvPr>
        </p:nvSpPr>
        <p:spPr/>
        <p:txBody>
          <a:bodyPr/>
          <a:lstStyle/>
          <a:p>
            <a:r>
              <a:rPr lang="en-US" dirty="0"/>
              <a:t>As an example, say I have a program with three files: My_matrix.cpp, </a:t>
            </a:r>
            <a:r>
              <a:rPr lang="en-US" dirty="0" err="1"/>
              <a:t>My_matrix.h</a:t>
            </a:r>
            <a:r>
              <a:rPr lang="en-US" dirty="0"/>
              <a:t>, and main.cpp</a:t>
            </a:r>
          </a:p>
          <a:p>
            <a:r>
              <a:rPr lang="en-US" dirty="0"/>
              <a:t>I want two temporary files: </a:t>
            </a:r>
            <a:r>
              <a:rPr lang="en-US" dirty="0" err="1"/>
              <a:t>My_matrix.o</a:t>
            </a:r>
            <a:r>
              <a:rPr lang="en-US" dirty="0"/>
              <a:t> and </a:t>
            </a:r>
            <a:r>
              <a:rPr lang="en-US" dirty="0" err="1"/>
              <a:t>main.o</a:t>
            </a:r>
            <a:r>
              <a:rPr lang="en-US" dirty="0"/>
              <a:t> along with the executable, called “main”</a:t>
            </a:r>
          </a:p>
          <a:p>
            <a:r>
              <a:rPr lang="en-US" dirty="0" err="1"/>
              <a:t>My_matrix.o</a:t>
            </a:r>
            <a:r>
              <a:rPr lang="en-US" dirty="0"/>
              <a:t> would look like this:</a:t>
            </a:r>
          </a:p>
          <a:p>
            <a:r>
              <a:rPr lang="en-US" dirty="0" err="1"/>
              <a:t>main.o</a:t>
            </a:r>
            <a:r>
              <a:rPr lang="en-US" dirty="0"/>
              <a:t> would look like this:</a:t>
            </a:r>
          </a:p>
          <a:p>
            <a:r>
              <a:rPr lang="en-US" dirty="0"/>
              <a:t>“all” would look like this:</a:t>
            </a:r>
          </a:p>
          <a:p>
            <a:r>
              <a:rPr lang="en-US" dirty="0"/>
              <a:t>“clean” would look like this:</a:t>
            </a:r>
          </a:p>
        </p:txBody>
      </p:sp>
      <p:pic>
        <p:nvPicPr>
          <p:cNvPr id="4" name="Picture 3">
            <a:extLst>
              <a:ext uri="{FF2B5EF4-FFF2-40B4-BE49-F238E27FC236}">
                <a16:creationId xmlns:a16="http://schemas.microsoft.com/office/drawing/2014/main" id="{0A44E50B-747E-42EE-9E80-63EBC3BAD0C2}"/>
              </a:ext>
            </a:extLst>
          </p:cNvPr>
          <p:cNvPicPr>
            <a:picLocks noChangeAspect="1"/>
          </p:cNvPicPr>
          <p:nvPr/>
        </p:nvPicPr>
        <p:blipFill>
          <a:blip r:embed="rId2"/>
          <a:stretch>
            <a:fillRect/>
          </a:stretch>
        </p:blipFill>
        <p:spPr>
          <a:xfrm>
            <a:off x="5055111" y="2457353"/>
            <a:ext cx="2987299" cy="320068"/>
          </a:xfrm>
          <a:prstGeom prst="rect">
            <a:avLst/>
          </a:prstGeom>
        </p:spPr>
      </p:pic>
      <p:pic>
        <p:nvPicPr>
          <p:cNvPr id="5" name="Picture 4">
            <a:extLst>
              <a:ext uri="{FF2B5EF4-FFF2-40B4-BE49-F238E27FC236}">
                <a16:creationId xmlns:a16="http://schemas.microsoft.com/office/drawing/2014/main" id="{29178CE9-9461-4945-BB9F-EC26677A324E}"/>
              </a:ext>
            </a:extLst>
          </p:cNvPr>
          <p:cNvPicPr>
            <a:picLocks noChangeAspect="1"/>
          </p:cNvPicPr>
          <p:nvPr/>
        </p:nvPicPr>
        <p:blipFill>
          <a:blip r:embed="rId3"/>
          <a:stretch>
            <a:fillRect/>
          </a:stretch>
        </p:blipFill>
        <p:spPr>
          <a:xfrm>
            <a:off x="4412423" y="2889803"/>
            <a:ext cx="2568163" cy="312447"/>
          </a:xfrm>
          <a:prstGeom prst="rect">
            <a:avLst/>
          </a:prstGeom>
        </p:spPr>
      </p:pic>
      <p:pic>
        <p:nvPicPr>
          <p:cNvPr id="7" name="Picture 6">
            <a:extLst>
              <a:ext uri="{FF2B5EF4-FFF2-40B4-BE49-F238E27FC236}">
                <a16:creationId xmlns:a16="http://schemas.microsoft.com/office/drawing/2014/main" id="{559BDB2B-66C6-4DD7-9298-8A1299A1A4D7}"/>
              </a:ext>
            </a:extLst>
          </p:cNvPr>
          <p:cNvPicPr>
            <a:picLocks noChangeAspect="1"/>
          </p:cNvPicPr>
          <p:nvPr/>
        </p:nvPicPr>
        <p:blipFill>
          <a:blip r:embed="rId4"/>
          <a:stretch>
            <a:fillRect/>
          </a:stretch>
        </p:blipFill>
        <p:spPr>
          <a:xfrm>
            <a:off x="4103550" y="3295383"/>
            <a:ext cx="3505504" cy="327688"/>
          </a:xfrm>
          <a:prstGeom prst="rect">
            <a:avLst/>
          </a:prstGeom>
        </p:spPr>
      </p:pic>
      <p:pic>
        <p:nvPicPr>
          <p:cNvPr id="8" name="Picture 7">
            <a:extLst>
              <a:ext uri="{FF2B5EF4-FFF2-40B4-BE49-F238E27FC236}">
                <a16:creationId xmlns:a16="http://schemas.microsoft.com/office/drawing/2014/main" id="{32E215ED-84D6-4507-A87A-58038AC7937F}"/>
              </a:ext>
            </a:extLst>
          </p:cNvPr>
          <p:cNvPicPr>
            <a:picLocks noChangeAspect="1"/>
          </p:cNvPicPr>
          <p:nvPr/>
        </p:nvPicPr>
        <p:blipFill>
          <a:blip r:embed="rId5"/>
          <a:stretch>
            <a:fillRect/>
          </a:stretch>
        </p:blipFill>
        <p:spPr>
          <a:xfrm>
            <a:off x="4507681" y="3790402"/>
            <a:ext cx="1188823" cy="320068"/>
          </a:xfrm>
          <a:prstGeom prst="rect">
            <a:avLst/>
          </a:prstGeom>
        </p:spPr>
      </p:pic>
      <p:pic>
        <p:nvPicPr>
          <p:cNvPr id="9" name="Picture 8">
            <a:extLst>
              <a:ext uri="{FF2B5EF4-FFF2-40B4-BE49-F238E27FC236}">
                <a16:creationId xmlns:a16="http://schemas.microsoft.com/office/drawing/2014/main" id="{B48951D2-AEB0-4C2A-897C-B4A6935E89EC}"/>
              </a:ext>
            </a:extLst>
          </p:cNvPr>
          <p:cNvPicPr>
            <a:picLocks noChangeAspect="1"/>
          </p:cNvPicPr>
          <p:nvPr/>
        </p:nvPicPr>
        <p:blipFill>
          <a:blip r:embed="rId6"/>
          <a:stretch>
            <a:fillRect/>
          </a:stretch>
        </p:blipFill>
        <p:spPr>
          <a:xfrm>
            <a:off x="6980586" y="4674090"/>
            <a:ext cx="3490262" cy="1257409"/>
          </a:xfrm>
          <a:prstGeom prst="rect">
            <a:avLst/>
          </a:prstGeom>
        </p:spPr>
      </p:pic>
      <p:sp>
        <p:nvSpPr>
          <p:cNvPr id="10" name="TextBox 9">
            <a:extLst>
              <a:ext uri="{FF2B5EF4-FFF2-40B4-BE49-F238E27FC236}">
                <a16:creationId xmlns:a16="http://schemas.microsoft.com/office/drawing/2014/main" id="{DB5D8EE1-73E7-4684-A1CE-C6E41E145013}"/>
              </a:ext>
            </a:extLst>
          </p:cNvPr>
          <p:cNvSpPr txBox="1"/>
          <p:nvPr/>
        </p:nvSpPr>
        <p:spPr>
          <a:xfrm>
            <a:off x="7871957" y="4304758"/>
            <a:ext cx="1707519" cy="369332"/>
          </a:xfrm>
          <a:prstGeom prst="rect">
            <a:avLst/>
          </a:prstGeom>
          <a:noFill/>
        </p:spPr>
        <p:txBody>
          <a:bodyPr wrap="none" rtlCol="0">
            <a:spAutoFit/>
          </a:bodyPr>
          <a:lstStyle/>
          <a:p>
            <a:r>
              <a:rPr lang="en-US" dirty="0"/>
              <a:t>Final </a:t>
            </a:r>
            <a:r>
              <a:rPr lang="en-US" dirty="0" err="1"/>
              <a:t>makefile</a:t>
            </a:r>
            <a:endParaRPr lang="en-US" dirty="0"/>
          </a:p>
        </p:txBody>
      </p:sp>
    </p:spTree>
    <p:extLst>
      <p:ext uri="{BB962C8B-B14F-4D97-AF65-F5344CB8AC3E}">
        <p14:creationId xmlns:p14="http://schemas.microsoft.com/office/powerpoint/2010/main" val="273647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7DC-DB2E-43F8-9F79-E6DA0950EFCB}"/>
              </a:ext>
            </a:extLst>
          </p:cNvPr>
          <p:cNvSpPr>
            <a:spLocks noGrp="1"/>
          </p:cNvSpPr>
          <p:nvPr>
            <p:ph type="title"/>
          </p:nvPr>
        </p:nvSpPr>
        <p:spPr/>
        <p:txBody>
          <a:bodyPr/>
          <a:lstStyle/>
          <a:p>
            <a:r>
              <a:rPr lang="en-US" dirty="0"/>
              <a:t>Example Progression Cont.</a:t>
            </a:r>
          </a:p>
        </p:txBody>
      </p:sp>
      <p:sp>
        <p:nvSpPr>
          <p:cNvPr id="3" name="Content Placeholder 2">
            <a:extLst>
              <a:ext uri="{FF2B5EF4-FFF2-40B4-BE49-F238E27FC236}">
                <a16:creationId xmlns:a16="http://schemas.microsoft.com/office/drawing/2014/main" id="{B4B85EF3-CB95-417C-99F9-4BF0C2A9A225}"/>
              </a:ext>
            </a:extLst>
          </p:cNvPr>
          <p:cNvSpPr>
            <a:spLocks noGrp="1"/>
          </p:cNvSpPr>
          <p:nvPr>
            <p:ph idx="1"/>
          </p:nvPr>
        </p:nvSpPr>
        <p:spPr/>
        <p:txBody>
          <a:bodyPr/>
          <a:lstStyle/>
          <a:p>
            <a:r>
              <a:rPr lang="en-US" dirty="0"/>
              <a:t>If we run our </a:t>
            </a:r>
            <a:r>
              <a:rPr lang="en-US" dirty="0" err="1"/>
              <a:t>makefile</a:t>
            </a:r>
            <a:r>
              <a:rPr lang="en-US" dirty="0"/>
              <a:t> in the terminal, this is the output</a:t>
            </a:r>
          </a:p>
          <a:p>
            <a:r>
              <a:rPr lang="en-US" dirty="0"/>
              <a:t>Before running “make all”:</a:t>
            </a:r>
          </a:p>
          <a:p>
            <a:r>
              <a:rPr lang="en-US" dirty="0"/>
              <a:t>Running “make all”:</a:t>
            </a:r>
          </a:p>
          <a:p>
            <a:endParaRPr lang="en-US" dirty="0"/>
          </a:p>
          <a:p>
            <a:r>
              <a:rPr lang="en-US" dirty="0"/>
              <a:t>After running “make all”: </a:t>
            </a:r>
          </a:p>
          <a:p>
            <a:r>
              <a:rPr lang="en-US" dirty="0"/>
              <a:t>Running “make clean”:</a:t>
            </a:r>
          </a:p>
          <a:p>
            <a:r>
              <a:rPr lang="en-US" dirty="0"/>
              <a:t>After running “make clean”:</a:t>
            </a:r>
          </a:p>
          <a:p>
            <a:endParaRPr lang="en-US" dirty="0"/>
          </a:p>
        </p:txBody>
      </p:sp>
      <p:pic>
        <p:nvPicPr>
          <p:cNvPr id="5" name="Picture 4">
            <a:extLst>
              <a:ext uri="{FF2B5EF4-FFF2-40B4-BE49-F238E27FC236}">
                <a16:creationId xmlns:a16="http://schemas.microsoft.com/office/drawing/2014/main" id="{254188FC-5200-4D68-9850-12E74BA7A762}"/>
              </a:ext>
            </a:extLst>
          </p:cNvPr>
          <p:cNvPicPr>
            <a:picLocks noChangeAspect="1"/>
          </p:cNvPicPr>
          <p:nvPr/>
        </p:nvPicPr>
        <p:blipFill>
          <a:blip r:embed="rId2"/>
          <a:stretch>
            <a:fillRect/>
          </a:stretch>
        </p:blipFill>
        <p:spPr>
          <a:xfrm>
            <a:off x="4570454" y="1722091"/>
            <a:ext cx="3246401" cy="670618"/>
          </a:xfrm>
          <a:prstGeom prst="rect">
            <a:avLst/>
          </a:prstGeom>
        </p:spPr>
      </p:pic>
      <p:pic>
        <p:nvPicPr>
          <p:cNvPr id="6" name="Picture 5">
            <a:extLst>
              <a:ext uri="{FF2B5EF4-FFF2-40B4-BE49-F238E27FC236}">
                <a16:creationId xmlns:a16="http://schemas.microsoft.com/office/drawing/2014/main" id="{1F3CCEAD-0A68-4496-A8C9-FD546C099CDF}"/>
              </a:ext>
            </a:extLst>
          </p:cNvPr>
          <p:cNvPicPr>
            <a:picLocks noChangeAspect="1"/>
          </p:cNvPicPr>
          <p:nvPr/>
        </p:nvPicPr>
        <p:blipFill>
          <a:blip r:embed="rId3"/>
          <a:stretch>
            <a:fillRect/>
          </a:stretch>
        </p:blipFill>
        <p:spPr>
          <a:xfrm>
            <a:off x="4570454" y="2469648"/>
            <a:ext cx="3635055" cy="495343"/>
          </a:xfrm>
          <a:prstGeom prst="rect">
            <a:avLst/>
          </a:prstGeom>
        </p:spPr>
      </p:pic>
      <p:pic>
        <p:nvPicPr>
          <p:cNvPr id="7" name="Picture 6">
            <a:extLst>
              <a:ext uri="{FF2B5EF4-FFF2-40B4-BE49-F238E27FC236}">
                <a16:creationId xmlns:a16="http://schemas.microsoft.com/office/drawing/2014/main" id="{277CA79C-2B0E-454E-9F84-75F5311291EE}"/>
              </a:ext>
            </a:extLst>
          </p:cNvPr>
          <p:cNvPicPr>
            <a:picLocks noChangeAspect="1"/>
          </p:cNvPicPr>
          <p:nvPr/>
        </p:nvPicPr>
        <p:blipFill>
          <a:blip r:embed="rId4"/>
          <a:stretch>
            <a:fillRect/>
          </a:stretch>
        </p:blipFill>
        <p:spPr>
          <a:xfrm>
            <a:off x="4570454" y="1265277"/>
            <a:ext cx="4473328" cy="312447"/>
          </a:xfrm>
          <a:prstGeom prst="rect">
            <a:avLst/>
          </a:prstGeom>
        </p:spPr>
      </p:pic>
      <p:pic>
        <p:nvPicPr>
          <p:cNvPr id="8" name="Picture 7">
            <a:extLst>
              <a:ext uri="{FF2B5EF4-FFF2-40B4-BE49-F238E27FC236}">
                <a16:creationId xmlns:a16="http://schemas.microsoft.com/office/drawing/2014/main" id="{1CFA8543-9CE4-4D4D-8849-409D19D8C47B}"/>
              </a:ext>
            </a:extLst>
          </p:cNvPr>
          <p:cNvPicPr>
            <a:picLocks noChangeAspect="1"/>
          </p:cNvPicPr>
          <p:nvPr/>
        </p:nvPicPr>
        <p:blipFill>
          <a:blip r:embed="rId5"/>
          <a:stretch>
            <a:fillRect/>
          </a:stretch>
        </p:blipFill>
        <p:spPr>
          <a:xfrm>
            <a:off x="4570454" y="3052203"/>
            <a:ext cx="1051651" cy="289585"/>
          </a:xfrm>
          <a:prstGeom prst="rect">
            <a:avLst/>
          </a:prstGeom>
        </p:spPr>
      </p:pic>
      <p:pic>
        <p:nvPicPr>
          <p:cNvPr id="9" name="Picture 8">
            <a:extLst>
              <a:ext uri="{FF2B5EF4-FFF2-40B4-BE49-F238E27FC236}">
                <a16:creationId xmlns:a16="http://schemas.microsoft.com/office/drawing/2014/main" id="{98F5935B-7F83-4D5A-909D-E7E63B018F5A}"/>
              </a:ext>
            </a:extLst>
          </p:cNvPr>
          <p:cNvPicPr>
            <a:picLocks noChangeAspect="1"/>
          </p:cNvPicPr>
          <p:nvPr/>
        </p:nvPicPr>
        <p:blipFill>
          <a:blip r:embed="rId6"/>
          <a:stretch>
            <a:fillRect/>
          </a:stretch>
        </p:blipFill>
        <p:spPr>
          <a:xfrm>
            <a:off x="4570454" y="3429000"/>
            <a:ext cx="4496190" cy="327688"/>
          </a:xfrm>
          <a:prstGeom prst="rect">
            <a:avLst/>
          </a:prstGeom>
        </p:spPr>
      </p:pic>
    </p:spTree>
    <p:extLst>
      <p:ext uri="{BB962C8B-B14F-4D97-AF65-F5344CB8AC3E}">
        <p14:creationId xmlns:p14="http://schemas.microsoft.com/office/powerpoint/2010/main" val="34256853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106</TotalTime>
  <Words>824</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Makefile reference</vt:lpstr>
      <vt:lpstr>What is a makefile?</vt:lpstr>
      <vt:lpstr>Why do we use makefiles?</vt:lpstr>
      <vt:lpstr>How can I make a makefile? Pt. 1 – Setting up the file</vt:lpstr>
      <vt:lpstr>How can I make a makefile? Pt. 2 – Command structure</vt:lpstr>
      <vt:lpstr>How can I make a makefile? Pt. 3 – Adding commands</vt:lpstr>
      <vt:lpstr>How can I make a makefile? Pt. 4 – Cleanup</vt:lpstr>
      <vt:lpstr>Example Progression</vt:lpstr>
      <vt:lpstr>Example Progression Cont.</vt:lpstr>
      <vt:lpstr>Additional Examples</vt:lpstr>
      <vt:lpstr>Thanks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Makefile reference</dc:title>
  <dc:creator>Isaiah Zipp</dc:creator>
  <cp:lastModifiedBy>Isaiah Zipp</cp:lastModifiedBy>
  <cp:revision>11</cp:revision>
  <dcterms:created xsi:type="dcterms:W3CDTF">2020-01-14T21:59:59Z</dcterms:created>
  <dcterms:modified xsi:type="dcterms:W3CDTF">2020-01-15T03:38:33Z</dcterms:modified>
</cp:coreProperties>
</file>