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8970-7B54-4276-8FBF-B45FA760AD64}" type="datetimeFigureOut">
              <a:rPr lang="ko-KR" altLang="en-US" smtClean="0"/>
              <a:t>2016-04-13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6DD4-6819-47F0-8A27-0EAA1858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06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8970-7B54-4276-8FBF-B45FA760AD64}" type="datetimeFigureOut">
              <a:rPr lang="ko-KR" altLang="en-US" smtClean="0"/>
              <a:t>2016-04-13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6DD4-6819-47F0-8A27-0EAA1858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65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8970-7B54-4276-8FBF-B45FA760AD64}" type="datetimeFigureOut">
              <a:rPr lang="ko-KR" altLang="en-US" smtClean="0"/>
              <a:t>2016-04-13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6DD4-6819-47F0-8A27-0EAA1858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6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8970-7B54-4276-8FBF-B45FA760AD64}" type="datetimeFigureOut">
              <a:rPr lang="ko-KR" altLang="en-US" smtClean="0"/>
              <a:t>2016-04-13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6DD4-6819-47F0-8A27-0EAA1858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80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8970-7B54-4276-8FBF-B45FA760AD64}" type="datetimeFigureOut">
              <a:rPr lang="ko-KR" altLang="en-US" smtClean="0"/>
              <a:t>2016-04-13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6DD4-6819-47F0-8A27-0EAA1858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47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8970-7B54-4276-8FBF-B45FA760AD64}" type="datetimeFigureOut">
              <a:rPr lang="ko-KR" altLang="en-US" smtClean="0"/>
              <a:t>2016-04-13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6DD4-6819-47F0-8A27-0EAA1858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48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8970-7B54-4276-8FBF-B45FA760AD64}" type="datetimeFigureOut">
              <a:rPr lang="ko-KR" altLang="en-US" smtClean="0"/>
              <a:t>2016-04-13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6DD4-6819-47F0-8A27-0EAA1858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222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8970-7B54-4276-8FBF-B45FA760AD64}" type="datetimeFigureOut">
              <a:rPr lang="ko-KR" altLang="en-US" smtClean="0"/>
              <a:t>2016-04-13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6DD4-6819-47F0-8A27-0EAA1858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34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8970-7B54-4276-8FBF-B45FA760AD64}" type="datetimeFigureOut">
              <a:rPr lang="ko-KR" altLang="en-US" smtClean="0"/>
              <a:t>2016-04-13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6DD4-6819-47F0-8A27-0EAA1858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86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8970-7B54-4276-8FBF-B45FA760AD64}" type="datetimeFigureOut">
              <a:rPr lang="ko-KR" altLang="en-US" smtClean="0"/>
              <a:t>2016-04-13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6DD4-6819-47F0-8A27-0EAA1858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05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8970-7B54-4276-8FBF-B45FA760AD64}" type="datetimeFigureOut">
              <a:rPr lang="ko-KR" altLang="en-US" smtClean="0"/>
              <a:t>2016-04-13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6DD4-6819-47F0-8A27-0EAA1858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6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48970-7B54-4276-8FBF-B45FA760AD64}" type="datetimeFigureOut">
              <a:rPr lang="ko-KR" altLang="en-US" smtClean="0"/>
              <a:t>2016-04-13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96DD4-6819-47F0-8A27-0EAA18582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31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715505" y="756382"/>
            <a:ext cx="5422005" cy="1223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15505" y="1979875"/>
            <a:ext cx="5422005" cy="1004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709861" y="1758895"/>
            <a:ext cx="0" cy="38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137510" y="756382"/>
            <a:ext cx="0" cy="2228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자유형 21"/>
          <p:cNvSpPr/>
          <p:nvPr/>
        </p:nvSpPr>
        <p:spPr>
          <a:xfrm>
            <a:off x="1191701" y="1865575"/>
            <a:ext cx="53555" cy="205740"/>
          </a:xfrm>
          <a:custGeom>
            <a:avLst/>
            <a:gdLst>
              <a:gd name="connsiteX0" fmla="*/ 0 w 53555"/>
              <a:gd name="connsiteY0" fmla="*/ 0 h 205740"/>
              <a:gd name="connsiteX1" fmla="*/ 53340 w 53555"/>
              <a:gd name="connsiteY1" fmla="*/ 121920 h 205740"/>
              <a:gd name="connsiteX2" fmla="*/ 15240 w 53555"/>
              <a:gd name="connsiteY2" fmla="*/ 20574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555" h="205740">
                <a:moveTo>
                  <a:pt x="0" y="0"/>
                </a:moveTo>
                <a:cubicBezTo>
                  <a:pt x="25400" y="43815"/>
                  <a:pt x="50800" y="87630"/>
                  <a:pt x="53340" y="121920"/>
                </a:cubicBezTo>
                <a:cubicBezTo>
                  <a:pt x="55880" y="156210"/>
                  <a:pt x="35560" y="180975"/>
                  <a:pt x="15240" y="2057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715504" y="2292295"/>
            <a:ext cx="994357" cy="51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715504" y="3082590"/>
            <a:ext cx="5422006" cy="51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69479" y="232070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Near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180093" y="3082199"/>
            <a:ext cx="49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Far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91700" y="1801890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fov</a:t>
            </a:r>
            <a:endParaRPr lang="ko-KR" altLang="en-US" sz="1400" dirty="0"/>
          </a:p>
        </p:txBody>
      </p:sp>
      <p:sp>
        <p:nvSpPr>
          <p:cNvPr id="2" name="평행 사변형 1"/>
          <p:cNvSpPr/>
          <p:nvPr/>
        </p:nvSpPr>
        <p:spPr>
          <a:xfrm rot="5156680">
            <a:off x="8708957" y="915106"/>
            <a:ext cx="2288992" cy="2455274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7299297" y="2210463"/>
            <a:ext cx="2552369" cy="1407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endCxn id="2" idx="5"/>
          </p:cNvCxnSpPr>
          <p:nvPr/>
        </p:nvCxnSpPr>
        <p:spPr>
          <a:xfrm flipH="1" flipV="1">
            <a:off x="9792749" y="1286520"/>
            <a:ext cx="58917" cy="923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2" idx="5"/>
          </p:cNvCxnSpPr>
          <p:nvPr/>
        </p:nvCxnSpPr>
        <p:spPr>
          <a:xfrm flipH="1">
            <a:off x="7299297" y="1286520"/>
            <a:ext cx="2493452" cy="2331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자유형 10"/>
          <p:cNvSpPr/>
          <p:nvPr/>
        </p:nvSpPr>
        <p:spPr>
          <a:xfrm>
            <a:off x="7839986" y="3105955"/>
            <a:ext cx="155307" cy="146128"/>
          </a:xfrm>
          <a:custGeom>
            <a:avLst/>
            <a:gdLst>
              <a:gd name="connsiteX0" fmla="*/ 0 w 155307"/>
              <a:gd name="connsiteY0" fmla="*/ 3005 h 146128"/>
              <a:gd name="connsiteX1" fmla="*/ 143124 w 155307"/>
              <a:gd name="connsiteY1" fmla="*/ 18908 h 146128"/>
              <a:gd name="connsiteX2" fmla="*/ 151075 w 155307"/>
              <a:gd name="connsiteY2" fmla="*/ 146128 h 1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307" h="146128">
                <a:moveTo>
                  <a:pt x="0" y="3005"/>
                </a:moveTo>
                <a:cubicBezTo>
                  <a:pt x="58972" y="-971"/>
                  <a:pt x="117945" y="-4946"/>
                  <a:pt x="143124" y="18908"/>
                </a:cubicBezTo>
                <a:cubicBezTo>
                  <a:pt x="168303" y="42762"/>
                  <a:pt x="145774" y="124925"/>
                  <a:pt x="151075" y="14612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17639" y="2871242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fov</a:t>
            </a:r>
            <a:r>
              <a:rPr lang="en-US" altLang="ko-KR" sz="1400" dirty="0" smtClean="0"/>
              <a:t>/2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9763887" y="1557798"/>
            <a:ext cx="1058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height/2</a:t>
            </a:r>
            <a:endParaRPr lang="ko-KR" altLang="en-US" sz="1400" dirty="0"/>
          </a:p>
        </p:txBody>
      </p:sp>
      <p:sp>
        <p:nvSpPr>
          <p:cNvPr id="19" name="자유형 18"/>
          <p:cNvSpPr/>
          <p:nvPr/>
        </p:nvSpPr>
        <p:spPr>
          <a:xfrm>
            <a:off x="7291346" y="3299791"/>
            <a:ext cx="1391478" cy="318052"/>
          </a:xfrm>
          <a:custGeom>
            <a:avLst/>
            <a:gdLst>
              <a:gd name="connsiteX0" fmla="*/ 0 w 1391478"/>
              <a:gd name="connsiteY0" fmla="*/ 318052 h 318052"/>
              <a:gd name="connsiteX1" fmla="*/ 914400 w 1391478"/>
              <a:gd name="connsiteY1" fmla="*/ 182880 h 318052"/>
              <a:gd name="connsiteX2" fmla="*/ 1391478 w 1391478"/>
              <a:gd name="connsiteY2" fmla="*/ 0 h 31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1478" h="318052">
                <a:moveTo>
                  <a:pt x="0" y="318052"/>
                </a:moveTo>
                <a:cubicBezTo>
                  <a:pt x="341243" y="276970"/>
                  <a:pt x="682487" y="235889"/>
                  <a:pt x="914400" y="182880"/>
                </a:cubicBezTo>
                <a:cubicBezTo>
                  <a:pt x="1146313" y="129871"/>
                  <a:pt x="1296062" y="87464"/>
                  <a:pt x="139147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9287123" y="2226365"/>
            <a:ext cx="572494" cy="842838"/>
          </a:xfrm>
          <a:custGeom>
            <a:avLst/>
            <a:gdLst>
              <a:gd name="connsiteX0" fmla="*/ 572494 w 572494"/>
              <a:gd name="connsiteY0" fmla="*/ 0 h 842838"/>
              <a:gd name="connsiteX1" fmla="*/ 278296 w 572494"/>
              <a:gd name="connsiteY1" fmla="*/ 612251 h 842838"/>
              <a:gd name="connsiteX2" fmla="*/ 0 w 572494"/>
              <a:gd name="connsiteY2" fmla="*/ 842838 h 842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494" h="842838">
                <a:moveTo>
                  <a:pt x="572494" y="0"/>
                </a:moveTo>
                <a:cubicBezTo>
                  <a:pt x="473103" y="235889"/>
                  <a:pt x="373712" y="471778"/>
                  <a:pt x="278296" y="612251"/>
                </a:cubicBezTo>
                <a:cubicBezTo>
                  <a:pt x="182880" y="752724"/>
                  <a:pt x="91440" y="797781"/>
                  <a:pt x="0" y="8428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 rot="20086840">
            <a:off x="8703531" y="2959009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416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95470" y="1236372"/>
            <a:ext cx="7276564" cy="4494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67625" y="1657350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 : pixel </a:t>
            </a:r>
            <a:r>
              <a:rPr lang="ko-KR" altLang="en-US" dirty="0" smtClean="0"/>
              <a:t>단위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81377" y="3531360"/>
            <a:ext cx="253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(0, 0) : pixel </a:t>
            </a:r>
            <a:r>
              <a:rPr lang="ko-KR" altLang="en-US" dirty="0" smtClean="0"/>
              <a:t>단위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원점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991225" y="3448050"/>
            <a:ext cx="90152" cy="83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804599" y="2018965"/>
            <a:ext cx="90152" cy="83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 descr="RPG Curved Mouse Cursor by qubodu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675" y="2060620"/>
            <a:ext cx="212502" cy="31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>
            <a:stCxn id="8" idx="4"/>
            <a:endCxn id="11" idx="3"/>
          </p:cNvCxnSpPr>
          <p:nvPr/>
        </p:nvCxnSpPr>
        <p:spPr>
          <a:xfrm flipV="1">
            <a:off x="6036301" y="2090075"/>
            <a:ext cx="1781500" cy="1441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64125" y="2623930"/>
            <a:ext cx="215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v=(x,y,0) - (0,0,dist)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82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96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30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호석류</dc:creator>
  <cp:lastModifiedBy>dkflfkdeh@gmail.com</cp:lastModifiedBy>
  <cp:revision>4</cp:revision>
  <dcterms:created xsi:type="dcterms:W3CDTF">2016-04-13T05:50:46Z</dcterms:created>
  <dcterms:modified xsi:type="dcterms:W3CDTF">2016-04-13T13:03:43Z</dcterms:modified>
</cp:coreProperties>
</file>