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F61D-F16D-5456-3C5C-4F2E2965B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8DD5D-2217-C659-AE24-24EE5517A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8BB1-1B38-FF2C-277A-6BF0D882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C65C-6C20-4E4F-90D3-BFD1DA9EC1F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14DF-2C13-B80E-D7A2-EF616E89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5AB46-6591-C6F4-7733-E23C5B7C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AFD3-12C1-473B-BB9A-48E5A412E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5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FFA7-DA15-38ED-B13A-FDB38AED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0ED72-07D1-771C-595A-7A3C4EF8D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39CAA-DED9-FE40-899C-DC0BC447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C65C-6C20-4E4F-90D3-BFD1DA9EC1F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DB4DF-51B2-C974-E4C5-BE93256C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70A5-0F37-37AD-1F89-31CA4F70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AFD3-12C1-473B-BB9A-48E5A412E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2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2BFB0-9A1D-7E9A-99FE-2C2D8D8DC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C9EDE-59FC-9017-AF28-3B6C158AC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33651-C8C0-A41B-65B2-D15D6F93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C65C-6C20-4E4F-90D3-BFD1DA9EC1F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AEABA-FBDA-5A46-F32F-1AF90B7B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946F2-E7D3-5557-0BF3-9E83C283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AFD3-12C1-473B-BB9A-48E5A412E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8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651B-293B-659F-8E36-2BDAD2AB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A6C47-9B86-E848-ED3D-5372F8A64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69CC8-7DD6-B887-5C53-EA36EED9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C65C-6C20-4E4F-90D3-BFD1DA9EC1F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C0C1D-03C0-F6D8-4A07-1F32350E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F9A88-2D94-C9EC-4039-E7CEA667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AFD3-12C1-473B-BB9A-48E5A412E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7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9465-4C06-2F01-8FE4-71CEA050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21032-00E0-EBF7-AB59-E066528E0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1FA5D-AB32-7FEC-F0DC-9BF44B6E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C65C-6C20-4E4F-90D3-BFD1DA9EC1F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06911-A8CC-3AE9-D685-2E334FFC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75EB0-B1C6-BC1E-AEDB-4CFF2886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AFD3-12C1-473B-BB9A-48E5A412E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1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147A-BABB-4863-0A5F-FAC78763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0704F-DEF6-7602-F6E1-CE5C6BF7E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AB22F-9F1C-7D67-730F-6F85057C8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10F7F-0C39-F5C5-2F74-64736C2C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C65C-6C20-4E4F-90D3-BFD1DA9EC1F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404F6-55A7-CC01-A4A8-0D9976B9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03E0A-9CCC-36CA-50EE-10EF0D1C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AFD3-12C1-473B-BB9A-48E5A412E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1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6CCD-9B74-3435-131D-8D08E703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69FA5-B201-4838-34F6-688AF41DA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D0AB3-5831-095F-32D0-3919E6A31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D15DC-4E6D-A62B-9B4D-9792A0314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B83D94-AE52-37A8-83A5-07A966B64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6DFD9-E73B-199D-E46A-EAFDAE4A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C65C-6C20-4E4F-90D3-BFD1DA9EC1F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A6E79-BE88-898F-C6EA-CA265C10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2FBC4-0C69-D69A-DB9B-4E078305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AFD3-12C1-473B-BB9A-48E5A412E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8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85BF-6380-8C41-B26E-62B4F673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4669A-AFCA-C4CA-0EF6-1B2A2ADD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C65C-6C20-4E4F-90D3-BFD1DA9EC1F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64040-79E9-AD49-B47F-616CDAE5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88FCF-0ED0-395D-FA46-C4F624B4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AFD3-12C1-473B-BB9A-48E5A412E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5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0BB00-9957-B716-E1EE-F9DC6DB1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C65C-6C20-4E4F-90D3-BFD1DA9EC1F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7F7F20-4AD1-A789-5E1C-74C2F4B4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A446F-B988-CD4A-3D48-3ACC0B22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AFD3-12C1-473B-BB9A-48E5A412E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5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0C66-E4F2-6AD7-BACC-1ABBA4FD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F10FE-BFB7-273E-3B1C-C28C818E7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D321F-593B-B4FF-809F-DF8F246D9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98962-A2B0-4150-CA56-F31FB041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C65C-6C20-4E4F-90D3-BFD1DA9EC1F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D6E87-99F5-BE37-D6E6-9CE6CDC0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28F39-64BD-FFEA-0A6C-F155C9F2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AFD3-12C1-473B-BB9A-48E5A412E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4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79BF-9F1D-C255-A7D0-113D6581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EBF0B-D99B-0C67-A3AC-BF7863D2B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9F61A-A90D-B10E-68E9-3C72E5C40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58633-6E47-9A80-5709-7F52A42F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C65C-6C20-4E4F-90D3-BFD1DA9EC1F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C2E52-AE9E-0D69-B62D-A6111C34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D1040-233F-721E-D4C7-513483BA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AFD3-12C1-473B-BB9A-48E5A412E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4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9D6B8-6118-4158-AE94-039584BD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B9421-DF2E-810C-DCC6-A2C4769D1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DCB36-2E13-E97A-528A-CA0D15F40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BC65C-6C20-4E4F-90D3-BFD1DA9EC1F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82D84-8444-16F6-6317-0018D0E59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F7066-11DE-7228-A755-4ED854B16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1AFD3-12C1-473B-BB9A-48E5A412E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600" b="1" dirty="0"/>
              <a:t>Project Scheduling Chart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Project Sceduling Char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889" y="1981201"/>
            <a:ext cx="8040223" cy="403489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F184-D6AB-410B-9ADD-75CCD5F25C23}" type="datetime1">
              <a:rPr lang="en-US" smtClean="0"/>
              <a:pPr/>
              <a:t>1/8/2024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542C-87C1-4A5C-A454-F690DFE6A1F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Scheduling Chart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Scheduling Chart </dc:title>
  <dc:creator>Md. Rakibul Hasan</dc:creator>
  <cp:lastModifiedBy>Md. Rakibul Hasan</cp:lastModifiedBy>
  <cp:revision>1</cp:revision>
  <dcterms:created xsi:type="dcterms:W3CDTF">2024-01-08T18:40:57Z</dcterms:created>
  <dcterms:modified xsi:type="dcterms:W3CDTF">2024-01-08T18:41:03Z</dcterms:modified>
</cp:coreProperties>
</file>