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5" r:id="rId2"/>
    <p:sldId id="346" r:id="rId3"/>
    <p:sldId id="320" r:id="rId4"/>
    <p:sldId id="362" r:id="rId5"/>
    <p:sldId id="351" r:id="rId6"/>
    <p:sldId id="349" r:id="rId7"/>
    <p:sldId id="353" r:id="rId8"/>
    <p:sldId id="354" r:id="rId9"/>
    <p:sldId id="341" r:id="rId10"/>
    <p:sldId id="340" r:id="rId11"/>
    <p:sldId id="355" r:id="rId12"/>
    <p:sldId id="356" r:id="rId13"/>
    <p:sldId id="313" r:id="rId14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Noto Sans CJK KR Light" charset="0"/>
        <a:ea typeface="Noto Sans CJK KR Light" charset="0"/>
        <a:cs typeface="Noto Sans CJK KR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8A2"/>
    <a:srgbClr val="FCD0D9"/>
    <a:srgbClr val="FFD9D9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84176084" val="928" rev64="64" revOS="4"/>
      <pr:smFileRevision xmlns:pr="smNativeData" xmlns:p14="http://schemas.microsoft.com/office/powerpoint/2010/main" xmlns="" dt="1584176084" val="0"/>
      <pr:guideOptions xmlns:pr="smNativeData" xmlns:p14="http://schemas.microsoft.com/office/powerpoint/2010/main" xmlns="" dt="1584176084" snapToBorder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 snapToGrid="0">
      <p:cViewPr>
        <p:scale>
          <a:sx n="61" d="100"/>
          <a:sy n="61" d="100"/>
        </p:scale>
        <p:origin x="482" y="20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ko-kr" sz="1200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r">
              <a:defRPr lang="ko-kr" sz="1200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3F6E44EB-A5D2-3BB2-9CD6-53E70A986A06}" type="datetime1">
              <a:t>2020-03-16</a:t>
            </a:fld>
            <a:endParaRPr/>
          </a:p>
        </p:txBody>
      </p:sp>
      <p:sp>
        <p:nvSpPr>
          <p:cNvPr id="4" name="슬라이드 이미지 개체 틀 3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6_1JtsX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JbW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ko-kr"/>
            </a:pPr>
            <a:endParaRPr/>
          </a:p>
        </p:txBody>
      </p:sp>
      <p:sp>
        <p:nvSpPr>
          <p:cNvPr id="5" name="슬라이드 노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 편집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ko-kr" sz="1200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xCP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r">
              <a:defRPr lang="ko-kr" sz="1200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3F6E2200-4ED2-3BD4-9CD6-B8816C986AE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75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2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A22E9-D59C-485B-A045-DF3E660ACFB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A22E9-D59C-485B-A045-DF3E660ACF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1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8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6_1Jts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zQAADAqAABzRgAAAy0AABAAAAAmAAAACAAAAD2AAAAAAAAA"/>
              </a:ext>
            </a:extLst>
          </p:cNvSpPr>
          <p:nvPr>
            <p:ph type="dt" idx="1"/>
          </p:nvPr>
        </p:nvSpPr>
        <p:spPr>
          <a:xfrm>
            <a:off x="8480425" y="6858000"/>
            <a:ext cx="2971800" cy="45910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r">
              <a:defRPr lang="ko-kr" sz="1200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3F6E1954-1AD2-3BEF-9CD6-ECBA57986AB9}" type="datetime1">
              <a:t>2020-03-16</a:t>
            </a:fld>
            <a:endParaRPr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5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Noto Sans CJK KR Bold" charset="0"/>
          <a:ea typeface="Noto Sans CJK KR Bold" charset="0"/>
          <a:cs typeface="Noto Sans CJK KR Bold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Noto Sans CJK KR Light" charset="0"/>
          <a:ea typeface="Noto Sans CJK KR Light" charset="0"/>
          <a:cs typeface="Noto Sans CJK KR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CDA8C4-2ED9-4238-B154-98D4DAAB4D2C}"/>
              </a:ext>
            </a:extLst>
          </p:cNvPr>
          <p:cNvSpPr/>
          <p:nvPr/>
        </p:nvSpPr>
        <p:spPr>
          <a:xfrm>
            <a:off x="4071781" y="3029663"/>
            <a:ext cx="4170971" cy="191036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직사각형 2"/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MBYAABERAAClMAAACxUAABAgAAAmAAAACAAAAP//////////"/>
              </a:ext>
            </a:extLst>
          </p:cNvSpPr>
          <p:nvPr/>
        </p:nvSpPr>
        <p:spPr>
          <a:xfrm>
            <a:off x="3941897" y="2159875"/>
            <a:ext cx="430085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ko-kr"/>
            </a:pPr>
            <a:r>
              <a:rPr lang="en-us" sz="3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8000">
                      <a:schemeClr val="accent5">
                        <a:lumMod val="60000"/>
                        <a:lumOff val="40000"/>
                      </a:schemeClr>
                    </a:gs>
                    <a:gs pos="5500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</a:rPr>
              <a:t>SMART FLOWER</a:t>
            </a:r>
          </a:p>
        </p:txBody>
      </p:sp>
      <p:sp>
        <p:nvSpPr>
          <p:cNvPr id="9" name="직사각형 12"/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4hsAAK0VAAD0KgAAwhcAABAgAAAmAAAACAAAAP//////////"/>
              </a:ext>
            </a:extLst>
          </p:cNvSpPr>
          <p:nvPr/>
        </p:nvSpPr>
        <p:spPr>
          <a:xfrm>
            <a:off x="4867727" y="2909175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b="1" dirty="0">
                <a:solidFill>
                  <a:schemeClr val="bg1"/>
                </a:solidFill>
                <a:latin typeface="+mj-ea"/>
                <a:ea typeface="+mj-ea"/>
              </a:rPr>
              <a:t>Kiosk</a:t>
            </a:r>
          </a:p>
        </p:txBody>
      </p:sp>
      <p:sp>
        <p:nvSpPr>
          <p:cNvPr id="10" name="TextBox 3"/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5JRY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JRYBf///wEAAAAAAAAAAAAAAAAAAAAAAAAAAAAAAAAAAAAAAAAAAAAAAAB/f38A6NjKA8zMzADAwP8Af39/AAAAAAAAAAAAAAAAAAAAAAAAAAAAIQAAABgAAAAUAAAANhcAAF0ZAAAKPAAAVh0AABAgAAAmAAAACAAAAP//////////"/>
              </a:ext>
            </a:extLst>
          </p:cNvSpPr>
          <p:nvPr/>
        </p:nvSpPr>
        <p:spPr>
          <a:xfrm>
            <a:off x="4151702" y="3383370"/>
            <a:ext cx="598678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 lang="ko-kr"/>
            </a:pPr>
            <a:r>
              <a:rPr lang="en-US" altLang="ko-KR" sz="3200" b="1" dirty="0">
                <a:solidFill>
                  <a:srgbClr val="494949"/>
                </a:solidFill>
                <a:latin typeface="+mj-ea"/>
                <a:ea typeface="+mj-ea"/>
                <a:cs typeface="맑은 고딕 Semilight" pitchFamily="3" charset="-127"/>
              </a:rPr>
              <a:t>           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4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맑은 고딕 Semilight" pitchFamily="3" charset="-127"/>
            </a:endParaRPr>
          </a:p>
          <a:p>
            <a:pPr>
              <a:defRPr lang="ko-kr"/>
            </a:pPr>
            <a:endParaRPr lang="en-US" altLang="ko-KR" sz="6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맑은 고딕 Semilight" pitchFamily="3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3728B-F26C-426D-8D8C-179ECB7D9B52}"/>
              </a:ext>
            </a:extLst>
          </p:cNvPr>
          <p:cNvSpPr/>
          <p:nvPr/>
        </p:nvSpPr>
        <p:spPr>
          <a:xfrm rot="20473242">
            <a:off x="4870002" y="5912119"/>
            <a:ext cx="10436391" cy="3821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3B0FE-5CD5-4C91-B195-A086457D7984}"/>
              </a:ext>
            </a:extLst>
          </p:cNvPr>
          <p:cNvSpPr/>
          <p:nvPr/>
        </p:nvSpPr>
        <p:spPr>
          <a:xfrm rot="4296944">
            <a:off x="9178863" y="2219798"/>
            <a:ext cx="137972" cy="7310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F9036B-0DC9-462D-8A0C-BBCEF713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463" y1="46154" x2="41463" y2="46154"/>
                        <a14:foregroundMark x1="26829" y1="35897" x2="26829" y2="35897"/>
                        <a14:foregroundMark x1="19512" y1="30769" x2="31707" y2="38462"/>
                        <a14:foregroundMark x1="36585" y1="33333" x2="58537" y2="46154"/>
                        <a14:foregroundMark x1="51220" y1="51282" x2="51220" y2="51282"/>
                        <a14:foregroundMark x1="19512" y1="35897" x2="34146" y2="46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31" y="2353498"/>
            <a:ext cx="390525" cy="371475"/>
          </a:xfrm>
          <a:prstGeom prst="rect">
            <a:avLst/>
          </a:prstGeom>
        </p:spPr>
      </p:pic>
      <p:pic>
        <p:nvPicPr>
          <p:cNvPr id="16" name="그림 15" descr="꽃, 꽃병, 개체, 테이블이(가) 표시된 사진&#10;&#10;자동 생성된 설명">
            <a:extLst>
              <a:ext uri="{FF2B5EF4-FFF2-40B4-BE49-F238E27FC236}">
                <a16:creationId xmlns:a16="http://schemas.microsoft.com/office/drawing/2014/main" id="{13FD1450-DC6D-4A95-9094-D581BCF95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08" b="89997" l="1647" r="89997">
                        <a14:foregroundMark x1="21714" y1="32144" x2="28911" y2="40317"/>
                        <a14:foregroundMark x1="28911" y1="40317" x2="32876" y2="50778"/>
                        <a14:foregroundMark x1="23330" y1="34096" x2="34340" y2="54163"/>
                        <a14:foregroundMark x1="34340" y1="54163" x2="34340" y2="54163"/>
                        <a14:foregroundMark x1="35163" y1="43794" x2="40500" y2="50778"/>
                        <a14:foregroundMark x1="35163" y1="43794" x2="37572" y2="53187"/>
                        <a14:foregroundMark x1="20098" y1="32479" x2="26410" y2="38152"/>
                        <a14:foregroundMark x1="20586" y1="34431" x2="27234" y2="42513"/>
                        <a14:foregroundMark x1="29826" y1="45105" x2="36139" y2="50930"/>
                        <a14:foregroundMark x1="66575" y1="59012" x2="59256" y2="50717"/>
                        <a14:foregroundMark x1="59256" y1="50717" x2="58463" y2="54163"/>
                        <a14:foregroundMark x1="55566" y1="53370" x2="59774" y2="58066"/>
                        <a14:foregroundMark x1="53949" y1="52211" x2="55566" y2="55139"/>
                        <a14:foregroundMark x1="58310" y1="57091" x2="58310" y2="57091"/>
                        <a14:foregroundMark x1="58310" y1="57396" x2="58310" y2="53370"/>
                        <a14:foregroundMark x1="59774" y1="57243" x2="62885" y2="47271"/>
                        <a14:foregroundMark x1="62885" y1="47271" x2="63007" y2="47210"/>
                        <a14:foregroundMark x1="11833" y1="33760" x2="6343" y2="26807"/>
                        <a14:foregroundMark x1="4575" y1="21317" x2="4575" y2="21317"/>
                        <a14:foregroundMark x1="1647" y1="20159" x2="1647" y2="20159"/>
                        <a14:foregroundMark x1="3751" y1="21805" x2="7807" y2="23239"/>
                        <a14:foregroundMark x1="3416" y1="17109" x2="3111" y2="27142"/>
                        <a14:foregroundMark x1="26258" y1="12900" x2="37054" y2="11009"/>
                        <a14:foregroundMark x1="37054" y1="11009" x2="46325" y2="6130"/>
                        <a14:foregroundMark x1="46325" y1="6130" x2="36109" y2="11894"/>
                        <a14:foregroundMark x1="36109" y1="11894" x2="45349" y2="7045"/>
                        <a14:foregroundMark x1="45349" y1="7045" x2="35285" y2="8539"/>
                        <a14:foregroundMark x1="35285" y1="8539" x2="46630" y2="10339"/>
                        <a14:foregroundMark x1="46630" y1="10339" x2="40165" y2="12412"/>
                        <a14:foregroundMark x1="43397" y1="2379" x2="42940" y2="9485"/>
                        <a14:foregroundMark x1="45532" y1="16438" x2="75633" y2="30497"/>
                        <a14:foregroundMark x1="75633" y1="30497" x2="73590" y2="19579"/>
                        <a14:foregroundMark x1="73590" y1="19579" x2="79597" y2="9729"/>
                        <a14:foregroundMark x1="79597" y1="9729" x2="72675" y2="18115"/>
                        <a14:foregroundMark x1="72675" y1="18115" x2="87435" y2="13510"/>
                        <a14:foregroundMark x1="87435" y1="13510" x2="85819" y2="13388"/>
                        <a14:foregroundMark x1="80634" y1="1708" x2="77890" y2="5428"/>
                        <a14:foregroundMark x1="53766" y1="13541" x2="53949" y2="16621"/>
                        <a14:foregroundMark x1="67368" y1="32144" x2="68679" y2="34736"/>
                        <a14:foregroundMark x1="75633" y1="21622" x2="75633" y2="22598"/>
                        <a14:foregroundMark x1="81305" y1="29064" x2="79353" y2="30528"/>
                        <a14:foregroundMark x1="73041" y1="41873" x2="73833" y2="45593"/>
                        <a14:foregroundMark x1="68679" y1="44953" x2="82739" y2="46722"/>
                        <a14:foregroundMark x1="75480" y1="46874" x2="75480" y2="48826"/>
                        <a14:foregroundMark x1="71729" y1="42665" x2="72553" y2="45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89" y="0"/>
            <a:ext cx="4706996" cy="47069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035AC2-47AD-4EA0-A8CB-7516C7861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093" y="1830705"/>
            <a:ext cx="276225" cy="22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AB8E39-466B-4062-9BB8-99DBDB8EB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31" y="2967903"/>
            <a:ext cx="276225" cy="228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5CD6DC-AF04-4561-ABB2-C50145C4D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0301" y="2601191"/>
            <a:ext cx="285750" cy="4381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61B550-5550-47D8-8686-E49C7ED19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147" y="1398826"/>
            <a:ext cx="285750" cy="43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F22C57-B278-4C0B-ABBF-7CCCF2E2C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9362" y="2695806"/>
            <a:ext cx="27622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388580-6686-4BE7-80A8-7943F9FFF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964" y="1830705"/>
            <a:ext cx="285750" cy="438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E4B85C-A14F-4553-81CE-B13597B37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5556" y="965638"/>
            <a:ext cx="276225" cy="228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6F5540-31E7-4AEC-964F-83A19848E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7243" y="3039341"/>
            <a:ext cx="276225" cy="228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0772A9-752F-4388-9B55-A1A6BE903B61}"/>
              </a:ext>
            </a:extLst>
          </p:cNvPr>
          <p:cNvSpPr/>
          <p:nvPr/>
        </p:nvSpPr>
        <p:spPr>
          <a:xfrm>
            <a:off x="4269557" y="4001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/>
            </a:pPr>
            <a:r>
              <a:rPr lang="ko-kr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팀장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: </a:t>
            </a:r>
            <a:r>
              <a:rPr lang="ko-kr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김혜지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맑은 고딕 Semilight" pitchFamily="3" charset="-127"/>
            </a:endParaRPr>
          </a:p>
          <a:p>
            <a:pPr>
              <a:defRPr lang="ko-kr"/>
            </a:pPr>
            <a:r>
              <a:rPr lang="ko-kr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팀원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: </a:t>
            </a:r>
            <a:r>
              <a:rPr lang="ko-kr" altLang="ko-KR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김동휘</a:t>
            </a:r>
            <a:r>
              <a:rPr lang="ko-kr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 정민화 신재민 </a:t>
            </a:r>
            <a:r>
              <a:rPr lang="ko-kr" altLang="ko-KR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맑은 고딕 Semilight" pitchFamily="3" charset="-127"/>
              </a:rPr>
              <a:t>주기연</a:t>
            </a:r>
            <a:endParaRPr lang="ko-kr" altLang="ko-KR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맑은 고딕 Semilight" pitchFamily="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6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4.375E-6 0.00023 C 0.00143 -0.00185 0.0026 -0.00486 0.00429 -0.00556 C 0.00703 -0.00648 0.00976 -0.00509 0.0125 -0.0044 C 0.01575 -0.0037 0.01849 -3.7037E-7 0.02122 0.00324 L 0.02304 0.00556 C 0.02369 0.00625 0.02434 0.00671 0.025 0.00764 L 0.02682 0.01111 C 0.02721 0.01296 0.02747 0.01482 0.02812 0.01667 C 0.02877 0.01898 0.03007 0.02083 0.03059 0.02338 C 0.03072 0.02431 0.03099 0.02546 0.03125 0.02662 C 0.03203 0.03032 0.03255 0.03079 0.03307 0.03449 C 0.03333 0.03657 0.03346 0.03889 0.03372 0.04097 C 0.03385 0.04213 0.03411 0.04329 0.03437 0.04444 C 0.03463 0.04653 0.03476 0.04884 0.03489 0.05093 C 0.03528 0.05532 0.03528 0.05833 0.03619 0.06204 C 0.03671 0.06435 0.03737 0.06667 0.03802 0.06875 C 0.0388 0.07107 0.0401 0.07292 0.04062 0.07546 C 0.0414 0.08009 0.04062 0.07824 0.04309 0.08102 C 0.04349 0.08241 0.04375 0.08403 0.04427 0.08542 C 0.04505 0.08727 0.04765 0.09097 0.04869 0.09213 C 0.05481 0.09838 0.04596 0.08727 0.05247 0.09537 C 0.05794 0.10232 0.05221 0.09514 0.05677 0.10208 C 0.05755 0.10324 0.05846 0.10417 0.05937 0.10556 C 0.06015 0.10671 0.0608 0.10857 0.06184 0.10995 C 0.06237 0.11065 0.06302 0.11065 0.06367 0.11111 C 0.06445 0.11134 0.06536 0.11157 0.06614 0.11204 C 0.06679 0.1125 0.06744 0.11296 0.06809 0.11319 C 0.06888 0.11343 0.06979 0.11319 0.07057 0.11319 L 0.07187 0.11319 " pathEditMode="relative" rAng="0" ptsTypes="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5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093 L 0.00612 0.00116 C 0.00872 0.00348 0.01146 0.00625 0.01419 0.00857 C 0.01523 0.0095 0.01627 0.01019 0.01732 0.01088 C 0.01849 0.01158 0.01992 0.01204 0.02109 0.01297 C 0.02291 0.01482 0.02552 0.01852 0.02734 0.02084 C 0.02943 0.02338 0.0293 0.02315 0.03164 0.02524 C 0.03255 0.02755 0.03307 0.0301 0.03424 0.03195 C 0.03476 0.03311 0.03555 0.03403 0.03607 0.03519 C 0.03711 0.03797 0.03815 0.04098 0.03854 0.04422 C 0.03932 0.04977 0.03867 0.04723 0.04049 0.05186 C 0.04062 0.05602 0.04075 0.06019 0.04101 0.06413 C 0.04114 0.06528 0.04153 0.06644 0.04166 0.0676 C 0.04193 0.06899 0.04206 0.07038 0.04232 0.072 C 0.04245 0.0757 0.04258 0.08473 0.04362 0.08982 C 0.04388 0.09121 0.0444 0.0926 0.04479 0.09422 C 0.04505 0.09607 0.04505 0.09792 0.04544 0.09977 C 0.0457 0.10116 0.04635 0.10255 0.04674 0.10417 C 0.047 0.10533 0.04713 0.10625 0.04726 0.10741 C 0.04752 0.10903 0.04765 0.11042 0.04791 0.11204 C 0.04857 0.11598 0.04961 0.12061 0.05169 0.12315 C 0.05221 0.12362 0.05299 0.12385 0.05351 0.12408 C 0.05416 0.1257 0.05482 0.12709 0.05547 0.12871 C 0.05586 0.12963 0.05612 0.13102 0.05664 0.13195 C 0.05729 0.13288 0.05794 0.13334 0.05859 0.13426 C 0.05963 0.14005 0.05846 0.13519 0.06107 0.14075 C 0.06159 0.1419 0.06185 0.14306 0.06237 0.14422 C 0.06354 0.14653 0.06614 0.15093 0.06614 0.15116 L 0.06614 0.15093 L 0.06614 0.15116 " pathEditMode="relative" rAng="0" ptsTypes="AAAAAAAAAAAAAAAAAAAAAAAA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092 L 0.00612 0.00115 C 0.00872 0.00347 0.01146 0.00625 0.01419 0.00856 C 0.01523 0.00949 0.01627 0.01018 0.01732 0.01088 C 0.01849 0.01157 0.01992 0.01203 0.02109 0.01296 C 0.02291 0.01481 0.02552 0.01852 0.02734 0.02083 C 0.02943 0.02338 0.0293 0.02315 0.03164 0.02523 C 0.03255 0.02754 0.03307 0.03009 0.03424 0.03194 C 0.03476 0.0331 0.03555 0.03402 0.03607 0.03518 C 0.03711 0.03796 0.03815 0.04097 0.03854 0.04421 C 0.03932 0.04977 0.03867 0.04722 0.04049 0.05185 C 0.04062 0.05602 0.04075 0.06018 0.04101 0.06412 C 0.04114 0.06527 0.04153 0.06643 0.04166 0.06759 C 0.04193 0.06898 0.04206 0.07037 0.04232 0.07199 C 0.04245 0.07569 0.04258 0.08472 0.04362 0.08981 C 0.04388 0.0912 0.0444 0.09259 0.04479 0.09421 C 0.04505 0.09606 0.04505 0.09791 0.04544 0.09977 C 0.0457 0.10115 0.04635 0.10254 0.04674 0.10416 C 0.047 0.10532 0.04713 0.10625 0.04726 0.1074 C 0.04752 0.10902 0.04765 0.11041 0.04791 0.11203 C 0.04857 0.11597 0.04961 0.1206 0.05169 0.12315 C 0.05221 0.12361 0.05299 0.12384 0.05351 0.12407 C 0.05416 0.12569 0.05482 0.12708 0.05547 0.1287 C 0.05586 0.12963 0.05612 0.13102 0.05664 0.13194 C 0.05729 0.13287 0.05794 0.13333 0.05859 0.13426 C 0.05963 0.14004 0.05846 0.13518 0.06107 0.14074 C 0.06159 0.1419 0.06185 0.14305 0.06237 0.14421 C 0.06354 0.14652 0.06614 0.15092 0.06614 0.15115 L 0.06614 0.15092 L 0.06614 0.15115 " pathEditMode="relative" rAng="0" ptsTypes="AAAAAAAAAAAAAAAAAAAAAAAAAAAA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75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324 L 0.00156 -0.00301 C 0.00234 -0.00046 0.00338 0.00255 0.00403 0.00556 C 0.00442 0.00718 0.00442 0.00926 0.00455 0.01111 C 0.00521 0.01528 0.00573 0.01574 0.00716 0.01991 C 0.00846 0.03704 0.00664 0.02153 0.00898 0.03102 C 0.0095 0.0331 0.00976 0.03542 0.01028 0.03773 C 0.01067 0.04005 0.01054 0.04283 0.01146 0.04445 L 0.01458 0.05 C 0.01588 0.05695 0.01419 0.04931 0.01771 0.05764 C 0.01836 0.05903 0.01836 0.06088 0.01901 0.06204 C 0.01966 0.0632 0.02057 0.06389 0.02148 0.06435 C 0.02252 0.06505 0.0263 0.06621 0.02708 0.06667 C 0.03164 0.06621 0.03633 0.06621 0.04088 0.06551 C 0.04166 0.06528 0.04244 0.06459 0.04336 0.06435 C 0.05104 0.06158 0.04375 0.06482 0.04961 0.06204 C 0.05182 0.0625 0.05416 0.06273 0.05651 0.0632 C 0.05729 0.06343 0.06146 0.06667 0.06146 0.0669 C 0.06315 0.0676 0.0664 0.06875 0.0664 0.06898 C 0.06705 0.06991 0.06758 0.0713 0.06836 0.07222 C 0.06888 0.07269 0.06966 0.07269 0.07018 0.07315 C 0.07083 0.07385 0.07148 0.07477 0.07213 0.07547 C 0.07513 0.07917 0.07435 0.07824 0.07708 0.08334 C 0.07734 0.08472 0.07734 0.08635 0.07773 0.08773 C 0.07812 0.08912 0.07903 0.08982 0.07955 0.09097 C 0.08021 0.09236 0.08099 0.09375 0.08151 0.09537 C 0.08255 0.09908 0.08385 0.10255 0.08463 0.10648 C 0.08515 0.10949 0.08567 0.11273 0.08646 0.11551 C 0.08958 0.12662 0.08567 0.10949 0.08893 0.12315 C 0.08919 0.12431 0.08932 0.12547 0.08958 0.12662 C 0.0901 0.12847 0.09088 0.1301 0.0914 0.13218 C 0.09179 0.1331 0.09179 0.13426 0.09205 0.13542 C 0.09244 0.13658 0.09297 0.1375 0.09336 0.13866 C 0.09375 0.14028 0.09414 0.14167 0.09453 0.14329 C 0.09557 0.14653 0.0957 0.1463 0.09713 0.14885 L 0.09713 0.14908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76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324 L 0.00156 -0.00301 C 0.00234 -0.00046 0.00338 0.00255 0.00404 0.00556 C 0.00443 0.00718 0.00443 0.00926 0.00456 0.01111 C 0.00521 0.01528 0.00573 0.01574 0.00716 0.01991 C 0.00846 0.03704 0.00664 0.02153 0.00898 0.03102 C 0.0095 0.0331 0.00976 0.03542 0.01029 0.03773 C 0.01068 0.04005 0.01055 0.04282 0.01146 0.04444 L 0.01458 0.05 C 0.01588 0.05694 0.01419 0.04931 0.01771 0.05764 C 0.01836 0.05903 0.01836 0.06088 0.01901 0.06204 C 0.01966 0.06319 0.02057 0.06389 0.02148 0.06435 C 0.02252 0.06505 0.0263 0.0662 0.02708 0.06667 C 0.03164 0.0662 0.03633 0.0662 0.04088 0.06551 C 0.04167 0.06528 0.04245 0.06458 0.04336 0.06435 C 0.05104 0.06157 0.04375 0.06481 0.04961 0.06204 C 0.05182 0.0625 0.05417 0.06273 0.05651 0.06319 C 0.05729 0.06343 0.06146 0.06667 0.06146 0.0669 C 0.06315 0.06759 0.0664 0.06875 0.0664 0.06898 C 0.06706 0.06991 0.06758 0.0713 0.06836 0.07222 C 0.06888 0.07268 0.06966 0.07268 0.07018 0.07315 C 0.07083 0.07384 0.07148 0.07477 0.07213 0.07546 C 0.07513 0.07917 0.07435 0.07824 0.07708 0.08333 C 0.07734 0.08472 0.07734 0.08634 0.07773 0.08773 C 0.07812 0.08912 0.07904 0.08981 0.07956 0.09097 C 0.08021 0.09236 0.08099 0.09375 0.08151 0.09537 C 0.08255 0.09907 0.08385 0.10255 0.08463 0.10648 C 0.08515 0.10949 0.08568 0.11273 0.08646 0.11551 C 0.08958 0.12662 0.08568 0.10949 0.08893 0.12315 C 0.08919 0.12431 0.08932 0.12546 0.08958 0.12662 C 0.0901 0.12847 0.09088 0.13009 0.0914 0.13218 C 0.0918 0.1331 0.0918 0.13426 0.09206 0.13542 C 0.09245 0.13657 0.09297 0.1375 0.09336 0.13866 C 0.09375 0.14028 0.09414 0.14167 0.09453 0.14329 C 0.09557 0.14653 0.0957 0.1463 0.09713 0.14884 L 0.09713 0.14907 " pathEditMode="relative" rAng="0" ptsTypes="AAAAAAAAAAAAAAAAAAAAAAAAAAAAAAAAAA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76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093 L 0.00612 0.00116 C 0.00872 0.00347 0.01146 0.00625 0.01419 0.00857 C 0.01523 0.00949 0.01628 0.01019 0.01732 0.01088 C 0.01849 0.01158 0.01992 0.01204 0.02109 0.01297 C 0.02292 0.01482 0.02552 0.01852 0.02734 0.02084 C 0.02943 0.02338 0.0293 0.02315 0.03164 0.02523 C 0.03255 0.02755 0.03307 0.03009 0.03424 0.03195 C 0.03477 0.0331 0.03555 0.03403 0.03607 0.03519 C 0.03711 0.03797 0.03815 0.04097 0.03854 0.04422 C 0.03932 0.04977 0.03867 0.04722 0.04049 0.05185 C 0.04062 0.05602 0.04076 0.06019 0.04102 0.06412 C 0.04115 0.06528 0.04154 0.06644 0.04167 0.06759 C 0.04193 0.06898 0.04206 0.07037 0.04232 0.07199 C 0.04245 0.0757 0.04258 0.08472 0.04362 0.08982 C 0.04388 0.09121 0.0444 0.09259 0.04479 0.09422 C 0.04505 0.09607 0.04505 0.09792 0.04544 0.09977 C 0.0457 0.10116 0.04635 0.10255 0.04674 0.10417 C 0.04701 0.10533 0.04714 0.10625 0.04727 0.10741 C 0.04753 0.10903 0.04766 0.11042 0.04792 0.11204 C 0.04857 0.11597 0.04961 0.1206 0.05169 0.12315 C 0.05221 0.12361 0.05299 0.12384 0.05352 0.12408 C 0.05417 0.1257 0.05482 0.12709 0.05547 0.12871 C 0.05586 0.12963 0.05612 0.13102 0.05664 0.13195 C 0.05729 0.13287 0.05794 0.13334 0.05859 0.13426 C 0.05964 0.14005 0.05846 0.13519 0.06107 0.14074 C 0.06159 0.1419 0.06185 0.14306 0.06237 0.14422 C 0.06354 0.14653 0.06615 0.15093 0.06615 0.15116 L 0.06615 0.15093 L 0.06615 0.15116 " pathEditMode="relative" rAng="0" ptsTypes="AAAAAAAAAAAAAAAAAAAAAAAAAAAA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7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324 L 0.00156 -0.00301 C 0.00234 -0.00046 0.00338 0.00255 0.00404 0.00556 C 0.00443 0.00718 0.00443 0.00926 0.00456 0.01111 C 0.00521 0.01528 0.00573 0.01574 0.00716 0.01991 C 0.00846 0.03704 0.00664 0.02153 0.00898 0.03102 C 0.0095 0.0331 0.00976 0.03542 0.01029 0.03773 C 0.01068 0.04005 0.01055 0.04283 0.01146 0.04445 L 0.01458 0.05 C 0.01588 0.05695 0.01419 0.04931 0.01771 0.05764 C 0.01836 0.05903 0.01836 0.06088 0.01901 0.06204 C 0.01966 0.0632 0.02057 0.06389 0.02148 0.06435 C 0.02252 0.06505 0.0263 0.06621 0.02708 0.06667 C 0.03164 0.06621 0.03633 0.06621 0.04088 0.06551 C 0.04167 0.06528 0.04245 0.06459 0.04336 0.06435 C 0.05104 0.06158 0.04375 0.06482 0.04961 0.06204 C 0.05182 0.0625 0.05417 0.06273 0.05651 0.0632 C 0.05729 0.06343 0.06146 0.06667 0.06146 0.0669 C 0.06315 0.0676 0.06641 0.06875 0.06641 0.06898 C 0.06706 0.06991 0.06758 0.0713 0.06836 0.07222 C 0.06888 0.07269 0.06966 0.07269 0.07018 0.07315 C 0.07083 0.07385 0.07148 0.07477 0.07213 0.07547 C 0.07513 0.07917 0.07435 0.07824 0.07708 0.08334 C 0.07734 0.08472 0.07734 0.08635 0.07773 0.08773 C 0.07812 0.08912 0.07904 0.08982 0.07956 0.09097 C 0.08021 0.09236 0.08099 0.09375 0.08151 0.09537 C 0.08255 0.09908 0.08385 0.10255 0.08463 0.10648 C 0.08516 0.10949 0.08568 0.11273 0.08646 0.11551 C 0.08958 0.12662 0.08568 0.10949 0.08893 0.12315 C 0.08919 0.12431 0.08932 0.12547 0.08958 0.12662 C 0.0901 0.12847 0.09088 0.1301 0.09141 0.13218 C 0.0918 0.1331 0.0918 0.13426 0.09206 0.13542 C 0.09245 0.13658 0.09297 0.1375 0.09336 0.13866 C 0.09375 0.14028 0.09414 0.14167 0.09453 0.14329 C 0.09557 0.14653 0.0957 0.1463 0.09713 0.14885 L 0.09713 0.14908 " pathEditMode="relative" rAng="0" ptsTypes="AAAAAAAAAAAAAAAAAAAAAAAAAAAAAAAAAA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76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092 L 0.00612 0.00115 C 0.00872 0.00347 0.01145 0.00625 0.01419 0.00856 C 0.01523 0.00949 0.01627 0.01018 0.01731 0.01088 C 0.01849 0.01157 0.01992 0.01203 0.02109 0.01296 C 0.02291 0.01481 0.02552 0.01852 0.02734 0.02083 C 0.02942 0.02338 0.02929 0.02315 0.03164 0.02523 C 0.03255 0.02754 0.03307 0.03009 0.03424 0.03194 C 0.03476 0.0331 0.03554 0.03403 0.03606 0.03518 C 0.03711 0.03796 0.03815 0.04097 0.03854 0.04421 C 0.03932 0.04977 0.03867 0.04722 0.04049 0.05185 C 0.04062 0.05602 0.04075 0.06018 0.04101 0.06412 C 0.04114 0.06528 0.04153 0.06643 0.04166 0.06759 C 0.04192 0.06898 0.04205 0.07037 0.04231 0.07199 C 0.04244 0.07569 0.04257 0.08472 0.04362 0.08981 C 0.04388 0.0912 0.0444 0.09259 0.04479 0.09421 C 0.04505 0.09606 0.04505 0.09791 0.04544 0.09977 C 0.0457 0.10115 0.04635 0.10254 0.04674 0.10416 C 0.047 0.10532 0.04713 0.10625 0.04726 0.1074 C 0.04752 0.10903 0.04765 0.11041 0.04791 0.11203 C 0.04856 0.11597 0.04961 0.1206 0.05169 0.12315 C 0.05221 0.12361 0.05299 0.12384 0.05351 0.12407 C 0.05416 0.12569 0.05481 0.12708 0.05547 0.1287 C 0.05586 0.12963 0.05612 0.13102 0.05664 0.13194 C 0.05729 0.13287 0.05794 0.13333 0.05859 0.13426 C 0.05963 0.14004 0.05846 0.13518 0.06106 0.14074 C 0.06158 0.1419 0.06185 0.14305 0.06237 0.14421 C 0.06354 0.14653 0.06614 0.15092 0.06614 0.15115 L 0.06614 0.15092 L 0.06614 0.15115 " pathEditMode="relative" rAng="0" ptsTypes="AAAAAAAAAAAAAAAAAAAAAAAAAAAA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7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0093 L 0.00612 0.00116 C 0.00873 0.00348 0.01146 0.00625 0.0142 0.00857 C 0.01524 0.00949 0.01628 0.01019 0.01732 0.01088 C 0.01849 0.01158 0.01992 0.01204 0.0211 0.01297 C 0.02292 0.01482 0.02552 0.01852 0.02735 0.02084 C 0.02943 0.02338 0.0293 0.02315 0.03164 0.02524 C 0.03255 0.02755 0.03308 0.0301 0.03425 0.03195 C 0.03477 0.03311 0.03555 0.03403 0.03607 0.03519 C 0.03711 0.03797 0.03815 0.04098 0.03854 0.04422 C 0.03933 0.04977 0.03867 0.04723 0.0405 0.05186 C 0.04063 0.05602 0.04076 0.06019 0.04102 0.06412 C 0.04115 0.06528 0.04154 0.06644 0.04167 0.0676 C 0.04193 0.06899 0.04206 0.07037 0.04232 0.07199 C 0.04245 0.0757 0.04258 0.08473 0.04362 0.08982 C 0.04388 0.09121 0.0444 0.0926 0.04479 0.09422 C 0.04505 0.09607 0.04505 0.09792 0.04545 0.09977 C 0.04571 0.10116 0.04636 0.10255 0.04675 0.10417 C 0.04701 0.10533 0.04714 0.10625 0.04727 0.10741 C 0.04753 0.10903 0.04766 0.11042 0.04792 0.11204 C 0.04857 0.11598 0.04961 0.12061 0.0517 0.12315 C 0.05222 0.12361 0.053 0.12385 0.05352 0.12408 C 0.05417 0.1257 0.05482 0.12709 0.05547 0.12871 C 0.05586 0.12963 0.05612 0.13102 0.05664 0.13195 C 0.05729 0.13287 0.05795 0.13334 0.0586 0.13426 C 0.05964 0.14005 0.05847 0.13519 0.06107 0.14074 C 0.06159 0.1419 0.06185 0.14306 0.06237 0.14422 C 0.06354 0.14653 0.06615 0.15093 0.06615 0.15116 L 0.06615 0.15093 L 0.06615 0.15116 " pathEditMode="relative" rAng="0" ptsTypes="AAAAAAAAAAAAAAAAAAAAAAAAAAAA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7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 rot="5400000">
            <a:off x="2917033" y="3178967"/>
            <a:ext cx="6357934" cy="15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6024562" y="127762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024562" y="283528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310315" y="1277629"/>
            <a:ext cx="1753156" cy="283796"/>
            <a:chOff x="1428729" y="3000371"/>
            <a:chExt cx="1285883" cy="214315"/>
          </a:xfrm>
          <a:solidFill>
            <a:schemeClr val="accent5">
              <a:alpha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직사각형 92"/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5400000" flipH="1" flipV="1">
              <a:off x="1428728" y="3000372"/>
              <a:ext cx="142877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5" name="TextBox 25"/>
          <p:cNvSpPr txBox="1">
            <a:spLocks noChangeArrowheads="1"/>
          </p:cNvSpPr>
          <p:nvPr/>
        </p:nvSpPr>
        <p:spPr bwMode="auto">
          <a:xfrm>
            <a:off x="6764263" y="1304283"/>
            <a:ext cx="2365116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재고관리</a:t>
            </a:r>
            <a:endParaRPr lang="en-US" altLang="ko-KR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103429" y="2787304"/>
            <a:ext cx="1695975" cy="285752"/>
            <a:chOff x="1571604" y="3000372"/>
            <a:chExt cx="1285883" cy="21431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/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5400000">
              <a:off x="2714611" y="3000372"/>
              <a:ext cx="142875" cy="1428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9" name="TextBox 25"/>
          <p:cNvSpPr txBox="1">
            <a:spLocks noChangeArrowheads="1"/>
          </p:cNvSpPr>
          <p:nvPr/>
        </p:nvSpPr>
        <p:spPr bwMode="auto">
          <a:xfrm>
            <a:off x="4333469" y="2820102"/>
            <a:ext cx="1164912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잔고관리</a:t>
            </a:r>
            <a:endParaRPr lang="en-US" altLang="ko-KR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7411749" y="1803555"/>
            <a:ext cx="3433364" cy="18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>
              <a:lnSpc>
                <a:spcPts val="17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상품 관리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꽃 재고 추가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삭제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수량 변경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추가구매 재고 추가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수량 변경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유통기한 관리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유통기한 정렬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내림차순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오름차순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지난 유통기한 자동 삭제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</a:p>
        </p:txBody>
      </p:sp>
      <p:sp>
        <p:nvSpPr>
          <p:cNvPr id="23" name="직각 삼각형 22"/>
          <p:cNvSpPr/>
          <p:nvPr/>
        </p:nvSpPr>
        <p:spPr>
          <a:xfrm>
            <a:off x="-290286" y="5643578"/>
            <a:ext cx="12990286" cy="121442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15C523B9-CBDD-4607-B731-71A8F9B0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842" y="3391734"/>
            <a:ext cx="3433364" cy="75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>
              <a:lnSpc>
                <a:spcPts val="17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잔돈 관리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 -  1000,5000,10000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수량 변경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</a:p>
        </p:txBody>
      </p:sp>
      <p:sp>
        <p:nvSpPr>
          <p:cNvPr id="24" name="직사각형 28">
            <a:extLst>
              <a:ext uri="{FF2B5EF4-FFF2-40B4-BE49-F238E27FC236}">
                <a16:creationId xmlns:a16="http://schemas.microsoft.com/office/drawing/2014/main" id="{3C1132DD-E50F-4AB4-A1E8-ECEC6D40991C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FLOWER</a:t>
            </a:r>
            <a:endParaRPr lang="en-us" sz="16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5" name="직사각형 2">
            <a:extLst>
              <a:ext uri="{FF2B5EF4-FFF2-40B4-BE49-F238E27FC236}">
                <a16:creationId xmlns:a16="http://schemas.microsoft.com/office/drawing/2014/main" id="{EB3D6EE4-28FA-434B-81B4-7462817CD5A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프로젝트 구성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[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관리자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712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9" grpId="0"/>
      <p:bldP spid="109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20040" y="0"/>
            <a:ext cx="1251204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827" y="2986256"/>
            <a:ext cx="348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03.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프로젝트 시연</a:t>
            </a:r>
          </a:p>
        </p:txBody>
      </p:sp>
      <p:grpSp>
        <p:nvGrpSpPr>
          <p:cNvPr id="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04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20040" y="0"/>
            <a:ext cx="1251204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827" y="2986256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Q  &amp;  A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261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/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xoAAIARAADuMAAALhcAABAgAAAmAAAACAAAAP//////////"/>
              </a:ext>
            </a:extLst>
          </p:cNvSpPr>
          <p:nvPr/>
        </p:nvSpPr>
        <p:spPr>
          <a:xfrm>
            <a:off x="4307205" y="2844800"/>
            <a:ext cx="3646805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ko-kr"/>
            </a:pPr>
            <a:r>
              <a:rPr lang="ko-kr" sz="5400" b="1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감사합니다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.</a:t>
            </a:r>
            <a:endParaRPr lang="en-us" sz="5400" b="1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74B4668-2044-4C0E-90F5-827771232A0A}"/>
              </a:ext>
            </a:extLst>
          </p:cNvPr>
          <p:cNvGrpSpPr/>
          <p:nvPr/>
        </p:nvGrpSpPr>
        <p:grpSpPr>
          <a:xfrm>
            <a:off x="3766729" y="824902"/>
            <a:ext cx="4658541" cy="5074040"/>
            <a:chOff x="3766729" y="824902"/>
            <a:chExt cx="4658541" cy="50740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907E42-42A1-4D3B-82CF-BC0675745C93}"/>
                </a:ext>
              </a:extLst>
            </p:cNvPr>
            <p:cNvSpPr/>
            <p:nvPr/>
          </p:nvSpPr>
          <p:spPr>
            <a:xfrm>
              <a:off x="3766729" y="1240401"/>
              <a:ext cx="4658541" cy="465854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C733B0-8326-4B05-926E-04F92EA617A3}"/>
                </a:ext>
              </a:extLst>
            </p:cNvPr>
            <p:cNvSpPr/>
            <p:nvPr/>
          </p:nvSpPr>
          <p:spPr>
            <a:xfrm>
              <a:off x="4941842" y="935962"/>
              <a:ext cx="2133600" cy="444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BD5729-B0F5-46EB-895E-892A87B85181}"/>
                </a:ext>
              </a:extLst>
            </p:cNvPr>
            <p:cNvSpPr txBox="1"/>
            <p:nvPr/>
          </p:nvSpPr>
          <p:spPr>
            <a:xfrm>
              <a:off x="5078471" y="824902"/>
              <a:ext cx="20537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5"/>
                  </a:solidFill>
                  <a:latin typeface="+mj-ea"/>
                  <a:ea typeface="+mj-ea"/>
                </a:rPr>
                <a:t>INDEX</a:t>
              </a:r>
              <a:endParaRPr lang="ko-KR" altLang="en-US" sz="48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TextBox 7">
            <a:extLst>
              <a:ext uri="{FF2B5EF4-FFF2-40B4-BE49-F238E27FC236}">
                <a16:creationId xmlns:a16="http://schemas.microsoft.com/office/drawing/2014/main" id="{AC154A2A-63EA-48DA-8987-F7A9C59FB98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5JRY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JRYBf///wEAAAAAAAAAAAAAAAAAAAAAAAAAAAAAAAAAAAAAAAAAAAAAAAB/f38A6NjKA8zMzADAwP8Af39/AAAAAAAAAAAAAAAAAAAAAAAAAAAAIQAAABgAAAAUAAAAPhsAACUMAAA6PgAAtCUAABAgAAAmAAAACAAAAP//////////"/>
              </a:ext>
            </a:extLst>
          </p:cNvSpPr>
          <p:nvPr/>
        </p:nvSpPr>
        <p:spPr>
          <a:xfrm>
            <a:off x="4703190" y="2417010"/>
            <a:ext cx="5687060" cy="4154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 lang="ko-kr"/>
            </a:pPr>
            <a:r>
              <a:rPr lang="en-US" altLang="ko-KR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01. </a:t>
            </a:r>
            <a:r>
              <a:rPr lang="ko-KR" alt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프로젝트 소개</a:t>
            </a:r>
            <a:endParaRPr lang="en-US" altLang="ko-KR" sz="2400" dirty="0">
              <a:solidFill>
                <a:srgbClr val="494949"/>
              </a:solidFill>
              <a:latin typeface="+mj-ea"/>
              <a:ea typeface="+mj-ea"/>
            </a:endParaRPr>
          </a:p>
          <a:p>
            <a:pPr>
              <a:defRPr lang="ko-kr"/>
            </a:pPr>
            <a:endParaRPr lang="en-us" sz="2400" dirty="0">
              <a:solidFill>
                <a:srgbClr val="494949"/>
              </a:solidFill>
              <a:latin typeface="+mj-ea"/>
              <a:ea typeface="+mj-ea"/>
              <a:cs typeface="Noto Sans CJK KR Light" charset="0"/>
            </a:endParaRPr>
          </a:p>
          <a:p>
            <a:pPr>
              <a:defRPr lang="ko-kr"/>
            </a:pPr>
            <a:r>
              <a:rPr 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0</a:t>
            </a:r>
            <a:r>
              <a:rPr 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2. </a:t>
            </a:r>
            <a:r>
              <a:rPr lang="ko-KR" alt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프로젝트 구성</a:t>
            </a:r>
            <a:endParaRPr lang="en-us" sz="2400" dirty="0">
              <a:solidFill>
                <a:srgbClr val="494949"/>
              </a:solidFill>
              <a:latin typeface="+mj-ea"/>
              <a:ea typeface="+mj-ea"/>
              <a:cs typeface="Noto Sans CJK KR Light" charset="0"/>
            </a:endParaRPr>
          </a:p>
          <a:p>
            <a:pPr>
              <a:defRPr lang="ko-kr"/>
            </a:pPr>
            <a:endParaRPr lang="en-us" sz="2400" dirty="0">
              <a:solidFill>
                <a:srgbClr val="494949"/>
              </a:solidFill>
              <a:latin typeface="+mj-ea"/>
              <a:ea typeface="+mj-ea"/>
              <a:cs typeface="Noto Sans CJK KR Light" charset="0"/>
            </a:endParaRPr>
          </a:p>
          <a:p>
            <a:pPr>
              <a:defRPr lang="ko-kr"/>
            </a:pPr>
            <a:r>
              <a:rPr lang="en-US" sz="2400" dirty="0">
                <a:solidFill>
                  <a:srgbClr val="494949"/>
                </a:solidFill>
                <a:latin typeface="+mj-ea"/>
                <a:ea typeface="+mj-ea"/>
              </a:rPr>
              <a:t>0</a:t>
            </a:r>
            <a:r>
              <a:rPr lang="en-us" sz="2400" dirty="0">
                <a:solidFill>
                  <a:srgbClr val="494949"/>
                </a:solidFill>
                <a:latin typeface="+mj-ea"/>
                <a:ea typeface="+mj-ea"/>
              </a:rPr>
              <a:t>3</a:t>
            </a:r>
            <a:r>
              <a:rPr 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. </a:t>
            </a:r>
            <a:r>
              <a:rPr lang="ko-kr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제품 시연</a:t>
            </a:r>
            <a:r>
              <a:rPr lang="en-US" altLang="ko-KR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 &amp; </a:t>
            </a:r>
            <a:r>
              <a:rPr lang="ko-KR" altLang="en-US" sz="2400" dirty="0">
                <a:solidFill>
                  <a:srgbClr val="494949"/>
                </a:solidFill>
                <a:latin typeface="+mj-ea"/>
                <a:ea typeface="+mj-ea"/>
                <a:cs typeface="Noto Sans CJK KR Light" charset="0"/>
              </a:rPr>
              <a:t>기능</a:t>
            </a:r>
            <a:endParaRPr lang="ko-kr" sz="2400" dirty="0">
              <a:solidFill>
                <a:srgbClr val="494949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8" name="직사각형 28">
            <a:extLst>
              <a:ext uri="{FF2B5EF4-FFF2-40B4-BE49-F238E27FC236}">
                <a16:creationId xmlns:a16="http://schemas.microsoft.com/office/drawing/2014/main" id="{5EDDD348-92F7-485A-A989-F7570B03C1A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20040" y="0"/>
            <a:ext cx="1251204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5245" y="2633717"/>
            <a:ext cx="3921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01.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</a:p>
        </p:txBody>
      </p:sp>
      <p:grpSp>
        <p:nvGrpSpPr>
          <p:cNvPr id="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359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C733B0-8326-4B05-926E-04F92EA617A3}"/>
              </a:ext>
            </a:extLst>
          </p:cNvPr>
          <p:cNvSpPr/>
          <p:nvPr/>
        </p:nvSpPr>
        <p:spPr>
          <a:xfrm>
            <a:off x="4941842" y="935962"/>
            <a:ext cx="21336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28">
            <a:extLst>
              <a:ext uri="{FF2B5EF4-FFF2-40B4-BE49-F238E27FC236}">
                <a16:creationId xmlns:a16="http://schemas.microsoft.com/office/drawing/2014/main" id="{5EDDD348-92F7-485A-A989-F7570B03C1A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C7F73A7C-7C60-4279-A5B8-9549BB64985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프로젝트 소개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[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목표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]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1429C6-BF51-4B3A-8ED9-E178AB489D73}"/>
              </a:ext>
            </a:extLst>
          </p:cNvPr>
          <p:cNvSpPr/>
          <p:nvPr/>
        </p:nvSpPr>
        <p:spPr>
          <a:xfrm rot="2700000">
            <a:off x="3449164" y="1989119"/>
            <a:ext cx="1998814" cy="19988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B3C1B9-F1FF-4CB7-BE48-C21BD0845091}"/>
              </a:ext>
            </a:extLst>
          </p:cNvPr>
          <p:cNvCxnSpPr/>
          <p:nvPr/>
        </p:nvCxnSpPr>
        <p:spPr>
          <a:xfrm>
            <a:off x="4396412" y="-91499"/>
            <a:ext cx="0" cy="147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6081E6-798F-4BDA-A697-FF630A0D9B37}"/>
              </a:ext>
            </a:extLst>
          </p:cNvPr>
          <p:cNvCxnSpPr>
            <a:cxnSpLocks/>
          </p:cNvCxnSpPr>
          <p:nvPr/>
        </p:nvCxnSpPr>
        <p:spPr>
          <a:xfrm flipH="1">
            <a:off x="2843561" y="1380462"/>
            <a:ext cx="1552852" cy="160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E44428-8557-4727-BC26-7920320574DF}"/>
              </a:ext>
            </a:extLst>
          </p:cNvPr>
          <p:cNvCxnSpPr>
            <a:cxnSpLocks/>
          </p:cNvCxnSpPr>
          <p:nvPr/>
        </p:nvCxnSpPr>
        <p:spPr>
          <a:xfrm>
            <a:off x="2843561" y="2988526"/>
            <a:ext cx="1605010" cy="160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44D682-66A8-4477-B95D-82D8FF5C32E3}"/>
              </a:ext>
            </a:extLst>
          </p:cNvPr>
          <p:cNvCxnSpPr>
            <a:cxnSpLocks/>
          </p:cNvCxnSpPr>
          <p:nvPr/>
        </p:nvCxnSpPr>
        <p:spPr>
          <a:xfrm>
            <a:off x="4448571" y="4583151"/>
            <a:ext cx="0" cy="227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2">
            <a:extLst>
              <a:ext uri="{FF2B5EF4-FFF2-40B4-BE49-F238E27FC236}">
                <a16:creationId xmlns:a16="http://schemas.microsoft.com/office/drawing/2014/main" id="{CEA45C34-292A-4B8D-BAD6-EC87C3DD37B8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MBYAABERAAClMAAACxUAABAgAAAmAAAACAAAAP//////////"/>
              </a:ext>
            </a:extLst>
          </p:cNvSpPr>
          <p:nvPr/>
        </p:nvSpPr>
        <p:spPr>
          <a:xfrm>
            <a:off x="-654789" y="2536785"/>
            <a:ext cx="430085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ko-kr"/>
            </a:pPr>
            <a:r>
              <a:rPr lang="en-us" sz="3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8000">
                      <a:schemeClr val="accent5">
                        <a:lumMod val="60000"/>
                        <a:lumOff val="40000"/>
                      </a:schemeClr>
                    </a:gs>
                    <a:gs pos="5500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Noto Sans CJK KR Light" charset="0"/>
              </a:rPr>
              <a:t>SMART</a:t>
            </a:r>
            <a:endParaRPr lang="en-US" sz="3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8000">
                    <a:schemeClr val="accent5">
                      <a:lumMod val="60000"/>
                      <a:lumOff val="40000"/>
                    </a:schemeClr>
                  </a:gs>
                  <a:gs pos="5500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latin typeface="+mj-ea"/>
              <a:ea typeface="+mj-ea"/>
              <a:cs typeface="Noto Sans CJK KR Light" charset="0"/>
            </a:endParaRPr>
          </a:p>
          <a:p>
            <a:pPr algn="ctr">
              <a:defRPr lang="ko-kr"/>
            </a:pPr>
            <a:r>
              <a:rPr lang="en-us" sz="3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8000">
                      <a:schemeClr val="accent5">
                        <a:lumMod val="60000"/>
                        <a:lumOff val="40000"/>
                      </a:schemeClr>
                    </a:gs>
                    <a:gs pos="5500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Noto Sans CJK KR Light" charset="0"/>
              </a:rPr>
              <a:t> FLOWER</a:t>
            </a:r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5A0A6DFE-53AF-485F-ABDF-7BCD81F1A1A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3056908" y="2355535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업무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분장</a:t>
            </a:r>
            <a:endParaRPr lang="en-us" sz="14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FB523-ACD1-48FB-A7EE-D76F93350C16}"/>
              </a:ext>
            </a:extLst>
          </p:cNvPr>
          <p:cNvSpPr txBox="1"/>
          <p:nvPr/>
        </p:nvSpPr>
        <p:spPr>
          <a:xfrm>
            <a:off x="6497981" y="1513720"/>
            <a:ext cx="259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팀장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프로젝트 구현</a:t>
            </a:r>
            <a:r>
              <a:rPr lang="en-US" altLang="ko-KR" dirty="0">
                <a:latin typeface="+mj-ea"/>
                <a:ea typeface="+mj-ea"/>
              </a:rPr>
              <a:t>, PPT </a:t>
            </a:r>
            <a:r>
              <a:rPr lang="ko-KR" altLang="en-US" dirty="0">
                <a:latin typeface="+mj-ea"/>
                <a:ea typeface="+mj-ea"/>
              </a:rPr>
              <a:t>제작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6AC2D-25F8-424B-AEEA-D7C86A32A923}"/>
              </a:ext>
            </a:extLst>
          </p:cNvPr>
          <p:cNvSpPr txBox="1"/>
          <p:nvPr/>
        </p:nvSpPr>
        <p:spPr>
          <a:xfrm>
            <a:off x="6497981" y="955730"/>
            <a:ext cx="144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김혜지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E77227-8649-483A-8A06-F4A5D0E37EB9}"/>
              </a:ext>
            </a:extLst>
          </p:cNvPr>
          <p:cNvSpPr txBox="1"/>
          <p:nvPr/>
        </p:nvSpPr>
        <p:spPr>
          <a:xfrm>
            <a:off x="9159824" y="2558265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팀원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프로젝트 구현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회의록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D7E162-7115-4C64-9B99-DE32C643A141}"/>
              </a:ext>
            </a:extLst>
          </p:cNvPr>
          <p:cNvSpPr txBox="1"/>
          <p:nvPr/>
        </p:nvSpPr>
        <p:spPr>
          <a:xfrm>
            <a:off x="9185319" y="1965505"/>
            <a:ext cx="144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김동휘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4E050-2627-47B1-A12F-4FF39AD1AFE0}"/>
              </a:ext>
            </a:extLst>
          </p:cNvPr>
          <p:cNvSpPr txBox="1"/>
          <p:nvPr/>
        </p:nvSpPr>
        <p:spPr>
          <a:xfrm>
            <a:off x="6446625" y="3189422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팀원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프로젝트 구현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테스트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96C7A5-3805-4E8B-92B2-53522BE0C19E}"/>
              </a:ext>
            </a:extLst>
          </p:cNvPr>
          <p:cNvSpPr txBox="1"/>
          <p:nvPr/>
        </p:nvSpPr>
        <p:spPr>
          <a:xfrm>
            <a:off x="6472977" y="2591326"/>
            <a:ext cx="144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신재민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1A299B-7CBF-4165-8417-61C8CD6B5DBE}"/>
              </a:ext>
            </a:extLst>
          </p:cNvPr>
          <p:cNvCxnSpPr/>
          <p:nvPr/>
        </p:nvCxnSpPr>
        <p:spPr>
          <a:xfrm>
            <a:off x="6612217" y="1440677"/>
            <a:ext cx="14443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64004F7-5249-4CB8-A3D1-C846C25E6CC3}"/>
              </a:ext>
            </a:extLst>
          </p:cNvPr>
          <p:cNvCxnSpPr/>
          <p:nvPr/>
        </p:nvCxnSpPr>
        <p:spPr>
          <a:xfrm>
            <a:off x="9311197" y="2438836"/>
            <a:ext cx="14443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4F0BFB9-A6EC-431F-987A-D9A62516086D}"/>
              </a:ext>
            </a:extLst>
          </p:cNvPr>
          <p:cNvCxnSpPr/>
          <p:nvPr/>
        </p:nvCxnSpPr>
        <p:spPr>
          <a:xfrm>
            <a:off x="6640713" y="3113472"/>
            <a:ext cx="14443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AADF9D-1827-41BC-86BD-54E247E46107}"/>
              </a:ext>
            </a:extLst>
          </p:cNvPr>
          <p:cNvSpPr txBox="1"/>
          <p:nvPr/>
        </p:nvSpPr>
        <p:spPr>
          <a:xfrm>
            <a:off x="6464434" y="4337734"/>
            <a:ext cx="144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정민화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65001A-8A10-4249-88B0-1C9452E3F4A5}"/>
              </a:ext>
            </a:extLst>
          </p:cNvPr>
          <p:cNvSpPr txBox="1"/>
          <p:nvPr/>
        </p:nvSpPr>
        <p:spPr>
          <a:xfrm>
            <a:off x="9222487" y="4147427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팀원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프로젝트 구현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발표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A9A5D-CF14-437B-9012-6E7F325C6AA7}"/>
              </a:ext>
            </a:extLst>
          </p:cNvPr>
          <p:cNvSpPr txBox="1"/>
          <p:nvPr/>
        </p:nvSpPr>
        <p:spPr>
          <a:xfrm>
            <a:off x="6514492" y="4865124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팀원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프로젝트 구현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기획안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BBFD4E-3DD1-4FDB-BE68-F36D08DF5C26}"/>
              </a:ext>
            </a:extLst>
          </p:cNvPr>
          <p:cNvSpPr txBox="1"/>
          <p:nvPr/>
        </p:nvSpPr>
        <p:spPr>
          <a:xfrm>
            <a:off x="9156804" y="3585247"/>
            <a:ext cx="144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주기연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3F8725-5535-4175-B1BA-B8102688373D}"/>
              </a:ext>
            </a:extLst>
          </p:cNvPr>
          <p:cNvCxnSpPr/>
          <p:nvPr/>
        </p:nvCxnSpPr>
        <p:spPr>
          <a:xfrm>
            <a:off x="9274813" y="4062121"/>
            <a:ext cx="14443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0E9869-3F2B-42E9-8897-5448DF185F74}"/>
              </a:ext>
            </a:extLst>
          </p:cNvPr>
          <p:cNvCxnSpPr/>
          <p:nvPr/>
        </p:nvCxnSpPr>
        <p:spPr>
          <a:xfrm>
            <a:off x="6624256" y="4793758"/>
            <a:ext cx="14443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3" grpId="0"/>
      <p:bldP spid="30" grpId="0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28"/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D4BE3360-A7D3-46CE-9A88-FA9DB5ECC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0538" y="2302701"/>
            <a:ext cx="933372" cy="933372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F1D3A2B-81C0-44D6-B04B-67F954B0A8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9150" y="2377546"/>
            <a:ext cx="696163" cy="69616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3B380226-BE6D-413B-86BF-4887FEB42C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3759" y="2377546"/>
            <a:ext cx="817367" cy="817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49313-457D-46AC-BD6F-65CEE7AE4BE9}"/>
              </a:ext>
            </a:extLst>
          </p:cNvPr>
          <p:cNvSpPr txBox="1"/>
          <p:nvPr/>
        </p:nvSpPr>
        <p:spPr>
          <a:xfrm>
            <a:off x="5311360" y="354964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추천 꽃다발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0DBD5-8F00-4E1B-8EED-6CE927FD8C83}"/>
              </a:ext>
            </a:extLst>
          </p:cNvPr>
          <p:cNvSpPr txBox="1"/>
          <p:nvPr/>
        </p:nvSpPr>
        <p:spPr>
          <a:xfrm>
            <a:off x="2341118" y="356648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DIY</a:t>
            </a:r>
            <a:r>
              <a:rPr lang="ko-KR" altLang="en-US" dirty="0">
                <a:latin typeface="+mj-ea"/>
                <a:ea typeface="+mj-ea"/>
              </a:rPr>
              <a:t> 꽃다발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995C7-211D-4AD5-9EB5-037AE9970B23}"/>
              </a:ext>
            </a:extLst>
          </p:cNvPr>
          <p:cNvSpPr txBox="1"/>
          <p:nvPr/>
        </p:nvSpPr>
        <p:spPr>
          <a:xfrm>
            <a:off x="8111155" y="355265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랜덤 꽃다발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016AE9-9267-47FA-A800-8126EE403AD5}"/>
              </a:ext>
            </a:extLst>
          </p:cNvPr>
          <p:cNvCxnSpPr/>
          <p:nvPr/>
        </p:nvCxnSpPr>
        <p:spPr>
          <a:xfrm>
            <a:off x="5042175" y="4003424"/>
            <a:ext cx="1828800" cy="0"/>
          </a:xfrm>
          <a:prstGeom prst="line">
            <a:avLst/>
          </a:prstGeom>
          <a:ln w="190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2218C1-98AA-4108-80E9-BF0EC421F223}"/>
              </a:ext>
            </a:extLst>
          </p:cNvPr>
          <p:cNvCxnSpPr/>
          <p:nvPr/>
        </p:nvCxnSpPr>
        <p:spPr>
          <a:xfrm>
            <a:off x="2048042" y="4022197"/>
            <a:ext cx="1828800" cy="0"/>
          </a:xfrm>
          <a:prstGeom prst="line">
            <a:avLst/>
          </a:prstGeom>
          <a:ln w="190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F96E30-C25D-409A-A3F7-628EEB57FB35}"/>
              </a:ext>
            </a:extLst>
          </p:cNvPr>
          <p:cNvCxnSpPr/>
          <p:nvPr/>
        </p:nvCxnSpPr>
        <p:spPr>
          <a:xfrm>
            <a:off x="7844530" y="3970542"/>
            <a:ext cx="1828800" cy="0"/>
          </a:xfrm>
          <a:prstGeom prst="line">
            <a:avLst/>
          </a:prstGeom>
          <a:ln w="1905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B5EC39-EB44-4CD8-B183-4044BADE6AAE}"/>
              </a:ext>
            </a:extLst>
          </p:cNvPr>
          <p:cNvSpPr txBox="1"/>
          <p:nvPr/>
        </p:nvSpPr>
        <p:spPr>
          <a:xfrm>
            <a:off x="4962707" y="4284089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이달의 추천으로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 월에 맞는 꽃 추천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919D5-0601-4483-9A4E-417E3FADB93A}"/>
              </a:ext>
            </a:extLst>
          </p:cNvPr>
          <p:cNvSpPr txBox="1"/>
          <p:nvPr/>
        </p:nvSpPr>
        <p:spPr>
          <a:xfrm>
            <a:off x="1946779" y="4284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사용자가 원하는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선택하는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E0B15-EB96-43F7-A113-CA72F6EE0E43}"/>
              </a:ext>
            </a:extLst>
          </p:cNvPr>
          <p:cNvSpPr txBox="1"/>
          <p:nvPr/>
        </p:nvSpPr>
        <p:spPr>
          <a:xfrm>
            <a:off x="7606739" y="4284089"/>
            <a:ext cx="2460930" cy="76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꽃을 고르는데 부담감을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느끼는 사람들을 위한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랜덤 꽃다발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3B29E8FE-A762-4ACA-8C65-F557D4E843EC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프로젝트 소개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[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주요 기능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10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6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6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2"/>
      <p:bldP spid="3" grpId="3"/>
      <p:bldP spid="3" grpId="5"/>
      <p:bldP spid="9" grpId="0"/>
      <p:bldP spid="9" grpId="1"/>
      <p:bldP spid="9" grpId="2"/>
      <p:bldP spid="12" grpId="0"/>
      <p:bldP spid="7" grpId="0"/>
      <p:bldP spid="7" grpId="2"/>
      <p:bldP spid="7" grpId="3"/>
      <p:bldP spid="7" grpId="5"/>
      <p:bldP spid="16" grpId="0"/>
      <p:bldP spid="16" grpId="1"/>
      <p:bldP spid="16" grpId="2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32A22A-4E27-4042-8F48-763C1E5EC84F}"/>
              </a:ext>
            </a:extLst>
          </p:cNvPr>
          <p:cNvSpPr/>
          <p:nvPr/>
        </p:nvSpPr>
        <p:spPr>
          <a:xfrm>
            <a:off x="924240" y="1809345"/>
            <a:ext cx="5785763" cy="4299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352B050-A68B-4E83-B71F-131C94D9CAA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5JRY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JRYBf///wEAAAAAAAAAAAAAAAAAAAAAAAAAAAAAAAAAAAAAAAAAAAAAAAB/f38A6NjKA8zMzADAwP8Af39/AAAAAAAAAAAAAAAAAAAAAAAAAAAAIQAAABgAAAAUAAAAPhsAACUMAAA6PgAAtCUAABAgAAAmAAAACAAAAP//////////"/>
              </a:ext>
            </a:extLst>
          </p:cNvSpPr>
          <p:nvPr/>
        </p:nvSpPr>
        <p:spPr>
          <a:xfrm>
            <a:off x="1758478" y="2375421"/>
            <a:ext cx="5687060" cy="4154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 lang="ko-kr"/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면대면 소통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</a:t>
            </a:r>
          </a:p>
          <a:p>
            <a:pPr marL="457200" indent="-457200">
              <a:buAutoNum type="arabicPeriod"/>
              <a:defRPr lang="ko-kr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주문시간 ↓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구매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자의 특성 일정 충족 가능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AutoNum type="arabicPeriod" startAt="3"/>
              <a:defRPr lang="ko-kr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적립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쿠폰제도로 재구매율 ↑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defRPr lang="ko-kr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 및 관리 편리성 제공</a:t>
            </a:r>
            <a:endParaRPr lang="ko-kr" sz="2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8">
            <a:extLst>
              <a:ext uri="{FF2B5EF4-FFF2-40B4-BE49-F238E27FC236}">
                <a16:creationId xmlns:a16="http://schemas.microsoft.com/office/drawing/2014/main" id="{B877F1C2-A2FE-4869-8239-81FC27B7174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1029" name="Rectangle 19">
            <a:extLst>
              <a:ext uri="{FF2B5EF4-FFF2-40B4-BE49-F238E27FC236}">
                <a16:creationId xmlns:a16="http://schemas.microsoft.com/office/drawing/2014/main" id="{B56BA54C-9A4C-4C00-9FE8-5A5CB4E4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739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4443B48-5418-4EB0-817E-189BAA3B1027}"/>
              </a:ext>
            </a:extLst>
          </p:cNvPr>
          <p:cNvSpPr txBox="1"/>
          <p:nvPr/>
        </p:nvSpPr>
        <p:spPr>
          <a:xfrm>
            <a:off x="7299318" y="22062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구매자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082A-5339-40F7-A215-6FBEA1BAFED7}"/>
              </a:ext>
            </a:extLst>
          </p:cNvPr>
          <p:cNvSpPr txBox="1"/>
          <p:nvPr/>
        </p:nvSpPr>
        <p:spPr>
          <a:xfrm>
            <a:off x="7293089" y="42681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9711E7-18C0-4BC8-BB7C-FB84628C5966}"/>
              </a:ext>
            </a:extLst>
          </p:cNvPr>
          <p:cNvSpPr/>
          <p:nvPr/>
        </p:nvSpPr>
        <p:spPr>
          <a:xfrm>
            <a:off x="1258999" y="2019805"/>
            <a:ext cx="5167808" cy="38405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5D6051-DADE-4946-8482-0280791837DB}"/>
              </a:ext>
            </a:extLst>
          </p:cNvPr>
          <p:cNvSpPr txBox="1"/>
          <p:nvPr/>
        </p:nvSpPr>
        <p:spPr>
          <a:xfrm>
            <a:off x="10804603" y="268495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부담감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EAA93D-F4F2-44F4-BDEE-43676456439F}"/>
              </a:ext>
            </a:extLst>
          </p:cNvPr>
          <p:cNvSpPr txBox="1"/>
          <p:nvPr/>
        </p:nvSpPr>
        <p:spPr>
          <a:xfrm>
            <a:off x="10809694" y="303137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만족도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456BF-3976-44E6-B5A7-826E67ACA11D}"/>
              </a:ext>
            </a:extLst>
          </p:cNvPr>
          <p:cNvSpPr txBox="1"/>
          <p:nvPr/>
        </p:nvSpPr>
        <p:spPr>
          <a:xfrm>
            <a:off x="10812777" y="339404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재구매율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3EF8C6-E16C-4F7B-8EB6-8FA9A6B25A4C}"/>
              </a:ext>
            </a:extLst>
          </p:cNvPr>
          <p:cNvSpPr txBox="1"/>
          <p:nvPr/>
        </p:nvSpPr>
        <p:spPr>
          <a:xfrm>
            <a:off x="10816156" y="469339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편리성</a:t>
            </a:r>
          </a:p>
        </p:txBody>
      </p:sp>
      <p:sp>
        <p:nvSpPr>
          <p:cNvPr id="22" name="직사각형 2">
            <a:extLst>
              <a:ext uri="{FF2B5EF4-FFF2-40B4-BE49-F238E27FC236}">
                <a16:creationId xmlns:a16="http://schemas.microsoft.com/office/drawing/2014/main" id="{608ADE00-DF26-4883-92F5-41BA56E8DAD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프로젝트 소개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[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기대효과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]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</p:txBody>
      </p:sp>
      <p:pic>
        <p:nvPicPr>
          <p:cNvPr id="48" name="_x285652864" descr="cif00004">
            <a:extLst>
              <a:ext uri="{FF2B5EF4-FFF2-40B4-BE49-F238E27FC236}">
                <a16:creationId xmlns:a16="http://schemas.microsoft.com/office/drawing/2014/main" id="{A6B99C65-931B-4A2E-8719-115770F6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8" y="3054264"/>
            <a:ext cx="3425971" cy="2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99E585-8536-4D18-BC8F-B99DB4BA7851}"/>
              </a:ext>
            </a:extLst>
          </p:cNvPr>
          <p:cNvSpPr/>
          <p:nvPr/>
        </p:nvSpPr>
        <p:spPr>
          <a:xfrm>
            <a:off x="7303038" y="3062945"/>
            <a:ext cx="3319566" cy="27388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39070A-C9C0-4708-83D5-2F2DA5592859}"/>
              </a:ext>
            </a:extLst>
          </p:cNvPr>
          <p:cNvSpPr/>
          <p:nvPr/>
        </p:nvSpPr>
        <p:spPr>
          <a:xfrm>
            <a:off x="7312986" y="3073731"/>
            <a:ext cx="292619" cy="26310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53" name="_x285652864" descr="cif00004">
            <a:extLst>
              <a:ext uri="{FF2B5EF4-FFF2-40B4-BE49-F238E27FC236}">
                <a16:creationId xmlns:a16="http://schemas.microsoft.com/office/drawing/2014/main" id="{F385320E-E7E0-4D14-934A-10EAE8E5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7" y="3444264"/>
            <a:ext cx="3425971" cy="2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FD78D5-F9D7-46BD-AF77-635F2FD25472}"/>
              </a:ext>
            </a:extLst>
          </p:cNvPr>
          <p:cNvSpPr/>
          <p:nvPr/>
        </p:nvSpPr>
        <p:spPr>
          <a:xfrm>
            <a:off x="7303038" y="3451295"/>
            <a:ext cx="3319566" cy="27388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432BBE-F08F-4D06-8CC3-62CD1EC27E42}"/>
              </a:ext>
            </a:extLst>
          </p:cNvPr>
          <p:cNvSpPr/>
          <p:nvPr/>
        </p:nvSpPr>
        <p:spPr>
          <a:xfrm>
            <a:off x="7312986" y="3463731"/>
            <a:ext cx="292619" cy="26145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6" name="_x285652864" descr="cif00004">
            <a:extLst>
              <a:ext uri="{FF2B5EF4-FFF2-40B4-BE49-F238E27FC236}">
                <a16:creationId xmlns:a16="http://schemas.microsoft.com/office/drawing/2014/main" id="{F344638D-985C-42F4-8922-153ED116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7" y="4710196"/>
            <a:ext cx="3425971" cy="2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사각형: 둥근 모서리 1040">
            <a:extLst>
              <a:ext uri="{FF2B5EF4-FFF2-40B4-BE49-F238E27FC236}">
                <a16:creationId xmlns:a16="http://schemas.microsoft.com/office/drawing/2014/main" id="{763519BB-8F27-46B9-BE4B-74F346D5A8E0}"/>
              </a:ext>
            </a:extLst>
          </p:cNvPr>
          <p:cNvSpPr/>
          <p:nvPr/>
        </p:nvSpPr>
        <p:spPr>
          <a:xfrm>
            <a:off x="7293089" y="4708912"/>
            <a:ext cx="3023495" cy="292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6088E41-97E2-4EC2-9249-025A20295D29}"/>
              </a:ext>
            </a:extLst>
          </p:cNvPr>
          <p:cNvSpPr/>
          <p:nvPr/>
        </p:nvSpPr>
        <p:spPr>
          <a:xfrm>
            <a:off x="7293090" y="4707628"/>
            <a:ext cx="312516" cy="292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50" name="_x285651584" descr="cif00001">
            <a:extLst>
              <a:ext uri="{FF2B5EF4-FFF2-40B4-BE49-F238E27FC236}">
                <a16:creationId xmlns:a16="http://schemas.microsoft.com/office/drawing/2014/main" id="{5A2544C0-3824-49D3-9A35-90ACA5DC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7" y="2694315"/>
            <a:ext cx="3425971" cy="2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703FCD-3F5C-4002-91C1-914908972191}"/>
              </a:ext>
            </a:extLst>
          </p:cNvPr>
          <p:cNvSpPr/>
          <p:nvPr/>
        </p:nvSpPr>
        <p:spPr>
          <a:xfrm>
            <a:off x="7312986" y="2699313"/>
            <a:ext cx="3023495" cy="292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37AAE5-1E5E-49B5-9FA8-79705F9B0CCB}"/>
              </a:ext>
            </a:extLst>
          </p:cNvPr>
          <p:cNvSpPr/>
          <p:nvPr/>
        </p:nvSpPr>
        <p:spPr>
          <a:xfrm>
            <a:off x="7312987" y="2697258"/>
            <a:ext cx="221418" cy="2922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02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40" grpId="0"/>
      <p:bldP spid="55" grpId="0"/>
      <p:bldP spid="59" grpId="0"/>
      <p:bldP spid="60" grpId="0"/>
      <p:bldP spid="61" grpId="0"/>
      <p:bldP spid="62" grpId="0"/>
      <p:bldP spid="27" grpId="0" animBg="1"/>
      <p:bldP spid="27" grpId="1" animBg="1"/>
      <p:bldP spid="23" grpId="0" animBg="1"/>
      <p:bldP spid="29" grpId="0" animBg="1"/>
      <p:bldP spid="29" grpId="1" animBg="1"/>
      <p:bldP spid="24" grpId="0" animBg="1"/>
      <p:bldP spid="1041" grpId="0" animBg="1"/>
      <p:bldP spid="1041" grpId="1" animBg="1"/>
      <p:bldP spid="25" grpId="0" animBg="1"/>
      <p:bldP spid="64" grpId="0" animBg="1"/>
      <p:bldP spid="64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20040" y="0"/>
            <a:ext cx="1251204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7700" y="2705725"/>
            <a:ext cx="3548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02.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프로젝트 구성</a:t>
            </a:r>
          </a:p>
        </p:txBody>
      </p:sp>
      <p:grpSp>
        <p:nvGrpSpPr>
          <p:cNvPr id="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0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8">
            <a:extLst>
              <a:ext uri="{FF2B5EF4-FFF2-40B4-BE49-F238E27FC236}">
                <a16:creationId xmlns:a16="http://schemas.microsoft.com/office/drawing/2014/main" id="{5EDDD348-92F7-485A-A989-F7570B03C1A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C7F73A7C-7C60-4279-A5B8-9549BB64985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프로젝트 구성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Noto Sans CJK KR Light" charset="0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Noto Sans CJK KR Light" charset="0"/>
              </a:rPr>
              <a:t>[ Service Flow ]</a:t>
            </a:r>
          </a:p>
        </p:txBody>
      </p:sp>
      <p:sp>
        <p:nvSpPr>
          <p:cNvPr id="5" name="Google Shape;114;p13">
            <a:extLst>
              <a:ext uri="{FF2B5EF4-FFF2-40B4-BE49-F238E27FC236}">
                <a16:creationId xmlns:a16="http://schemas.microsoft.com/office/drawing/2014/main" id="{20E4A976-066A-46B5-8987-00576D7888E6}"/>
              </a:ext>
            </a:extLst>
          </p:cNvPr>
          <p:cNvSpPr/>
          <p:nvPr/>
        </p:nvSpPr>
        <p:spPr>
          <a:xfrm>
            <a:off x="1489376" y="1331352"/>
            <a:ext cx="1458243" cy="501115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6" name="Google Shape;115;p13">
            <a:extLst>
              <a:ext uri="{FF2B5EF4-FFF2-40B4-BE49-F238E27FC236}">
                <a16:creationId xmlns:a16="http://schemas.microsoft.com/office/drawing/2014/main" id="{D56CDCD4-0420-44B2-972E-D710A219693A}"/>
              </a:ext>
            </a:extLst>
          </p:cNvPr>
          <p:cNvSpPr/>
          <p:nvPr/>
        </p:nvSpPr>
        <p:spPr>
          <a:xfrm>
            <a:off x="4735774" y="1339505"/>
            <a:ext cx="1458243" cy="501115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0" name="Google Shape;118;p13">
            <a:extLst>
              <a:ext uri="{FF2B5EF4-FFF2-40B4-BE49-F238E27FC236}">
                <a16:creationId xmlns:a16="http://schemas.microsoft.com/office/drawing/2014/main" id="{241F6A77-CD6E-4AEF-8C4A-C7BD8E19223D}"/>
              </a:ext>
            </a:extLst>
          </p:cNvPr>
          <p:cNvSpPr/>
          <p:nvPr/>
        </p:nvSpPr>
        <p:spPr>
          <a:xfrm>
            <a:off x="10262303" y="1329363"/>
            <a:ext cx="1423189" cy="495233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1" name="Google Shape;119;p13">
            <a:extLst>
              <a:ext uri="{FF2B5EF4-FFF2-40B4-BE49-F238E27FC236}">
                <a16:creationId xmlns:a16="http://schemas.microsoft.com/office/drawing/2014/main" id="{0D866B27-3269-442E-90AB-D814BE66297B}"/>
              </a:ext>
            </a:extLst>
          </p:cNvPr>
          <p:cNvSpPr/>
          <p:nvPr/>
        </p:nvSpPr>
        <p:spPr>
          <a:xfrm>
            <a:off x="8145454" y="1339505"/>
            <a:ext cx="1423189" cy="495233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" name="Google Shape;120;p13">
            <a:extLst>
              <a:ext uri="{FF2B5EF4-FFF2-40B4-BE49-F238E27FC236}">
                <a16:creationId xmlns:a16="http://schemas.microsoft.com/office/drawing/2014/main" id="{3ED2D649-0551-4FBB-BD68-4C1A7B2A6D2F}"/>
              </a:ext>
            </a:extLst>
          </p:cNvPr>
          <p:cNvSpPr/>
          <p:nvPr/>
        </p:nvSpPr>
        <p:spPr>
          <a:xfrm>
            <a:off x="6276944" y="1329364"/>
            <a:ext cx="1241608" cy="4952339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95959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cxnSp>
        <p:nvCxnSpPr>
          <p:cNvPr id="152" name="Google Shape;116;p13">
            <a:extLst>
              <a:ext uri="{FF2B5EF4-FFF2-40B4-BE49-F238E27FC236}">
                <a16:creationId xmlns:a16="http://schemas.microsoft.com/office/drawing/2014/main" id="{1643BCAA-4666-43A1-BEE9-703C5A7969B8}"/>
              </a:ext>
            </a:extLst>
          </p:cNvPr>
          <p:cNvCxnSpPr>
            <a:endCxn id="220" idx="3"/>
          </p:cNvCxnSpPr>
          <p:nvPr/>
        </p:nvCxnSpPr>
        <p:spPr>
          <a:xfrm>
            <a:off x="2812491" y="5192808"/>
            <a:ext cx="3187800" cy="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53" name="Google Shape;125;p13">
            <a:extLst>
              <a:ext uri="{FF2B5EF4-FFF2-40B4-BE49-F238E27FC236}">
                <a16:creationId xmlns:a16="http://schemas.microsoft.com/office/drawing/2014/main" id="{990F7184-0613-48A5-BA2C-4FF8474A009F}"/>
              </a:ext>
            </a:extLst>
          </p:cNvPr>
          <p:cNvSpPr/>
          <p:nvPr/>
        </p:nvSpPr>
        <p:spPr>
          <a:xfrm>
            <a:off x="398331" y="2361551"/>
            <a:ext cx="906410" cy="40364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26;p13">
            <a:extLst>
              <a:ext uri="{FF2B5EF4-FFF2-40B4-BE49-F238E27FC236}">
                <a16:creationId xmlns:a16="http://schemas.microsoft.com/office/drawing/2014/main" id="{548D67A7-E5D0-4D57-A6CA-019DFB8551D2}"/>
              </a:ext>
            </a:extLst>
          </p:cNvPr>
          <p:cNvSpPr/>
          <p:nvPr/>
        </p:nvSpPr>
        <p:spPr>
          <a:xfrm>
            <a:off x="1643209" y="1570475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DIY꽃다발</a:t>
            </a:r>
            <a:endParaRPr/>
          </a:p>
        </p:txBody>
      </p:sp>
      <p:sp>
        <p:nvSpPr>
          <p:cNvPr id="155" name="Google Shape;127;p13">
            <a:extLst>
              <a:ext uri="{FF2B5EF4-FFF2-40B4-BE49-F238E27FC236}">
                <a16:creationId xmlns:a16="http://schemas.microsoft.com/office/drawing/2014/main" id="{A13D8BC6-390B-4AC9-B0A0-270F7968555D}"/>
              </a:ext>
            </a:extLst>
          </p:cNvPr>
          <p:cNvSpPr/>
          <p:nvPr/>
        </p:nvSpPr>
        <p:spPr>
          <a:xfrm>
            <a:off x="1643209" y="2361549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추천꽃다발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28;p13">
            <a:extLst>
              <a:ext uri="{FF2B5EF4-FFF2-40B4-BE49-F238E27FC236}">
                <a16:creationId xmlns:a16="http://schemas.microsoft.com/office/drawing/2014/main" id="{C086E0E9-043E-4E3E-9030-33732CF058C0}"/>
              </a:ext>
            </a:extLst>
          </p:cNvPr>
          <p:cNvSpPr/>
          <p:nvPr/>
        </p:nvSpPr>
        <p:spPr>
          <a:xfrm>
            <a:off x="1643209" y="3120853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랜덤꽃다발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29;p13">
            <a:extLst>
              <a:ext uri="{FF2B5EF4-FFF2-40B4-BE49-F238E27FC236}">
                <a16:creationId xmlns:a16="http://schemas.microsoft.com/office/drawing/2014/main" id="{87230CF2-C94B-4607-80F8-BEA30A26ED76}"/>
              </a:ext>
            </a:extLst>
          </p:cNvPr>
          <p:cNvSpPr/>
          <p:nvPr/>
        </p:nvSpPr>
        <p:spPr>
          <a:xfrm>
            <a:off x="1643209" y="3819891"/>
            <a:ext cx="1024468" cy="403646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뽑기이벤트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30;p13">
            <a:extLst>
              <a:ext uri="{FF2B5EF4-FFF2-40B4-BE49-F238E27FC236}">
                <a16:creationId xmlns:a16="http://schemas.microsoft.com/office/drawing/2014/main" id="{223D9690-36C5-4C65-A45D-2B4EF4278476}"/>
              </a:ext>
            </a:extLst>
          </p:cNvPr>
          <p:cNvSpPr/>
          <p:nvPr/>
        </p:nvSpPr>
        <p:spPr>
          <a:xfrm>
            <a:off x="1643209" y="5000904"/>
            <a:ext cx="1155151" cy="40364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관리자페이지</a:t>
            </a:r>
            <a:endParaRPr/>
          </a:p>
        </p:txBody>
      </p:sp>
      <p:cxnSp>
        <p:nvCxnSpPr>
          <p:cNvPr id="159" name="Google Shape;131;p13">
            <a:extLst>
              <a:ext uri="{FF2B5EF4-FFF2-40B4-BE49-F238E27FC236}">
                <a16:creationId xmlns:a16="http://schemas.microsoft.com/office/drawing/2014/main" id="{D603902A-C06C-46CB-9802-C0B12DFEB774}"/>
              </a:ext>
            </a:extLst>
          </p:cNvPr>
          <p:cNvCxnSpPr>
            <a:stCxn id="154" idx="1"/>
            <a:endCxn id="158" idx="1"/>
          </p:cNvCxnSpPr>
          <p:nvPr/>
        </p:nvCxnSpPr>
        <p:spPr>
          <a:xfrm>
            <a:off x="1643209" y="1772298"/>
            <a:ext cx="600" cy="34305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0" name="Google Shape;132;p13">
            <a:extLst>
              <a:ext uri="{FF2B5EF4-FFF2-40B4-BE49-F238E27FC236}">
                <a16:creationId xmlns:a16="http://schemas.microsoft.com/office/drawing/2014/main" id="{E22B8AAD-A685-422D-B07B-8759D179B5B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304741" y="2563373"/>
            <a:ext cx="33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1" name="Google Shape;133;p13">
            <a:extLst>
              <a:ext uri="{FF2B5EF4-FFF2-40B4-BE49-F238E27FC236}">
                <a16:creationId xmlns:a16="http://schemas.microsoft.com/office/drawing/2014/main" id="{A8592A50-A89F-4CAE-99BC-4A98A6CDC803}"/>
              </a:ext>
            </a:extLst>
          </p:cNvPr>
          <p:cNvSpPr/>
          <p:nvPr/>
        </p:nvSpPr>
        <p:spPr>
          <a:xfrm>
            <a:off x="6310974" y="4620066"/>
            <a:ext cx="1117500" cy="403500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재고 관리</a:t>
            </a:r>
            <a:endParaRPr/>
          </a:p>
        </p:txBody>
      </p:sp>
      <p:sp>
        <p:nvSpPr>
          <p:cNvPr id="162" name="Google Shape;134;p13">
            <a:extLst>
              <a:ext uri="{FF2B5EF4-FFF2-40B4-BE49-F238E27FC236}">
                <a16:creationId xmlns:a16="http://schemas.microsoft.com/office/drawing/2014/main" id="{8782CEAE-38CC-4FD5-84BF-00C076E9A41D}"/>
              </a:ext>
            </a:extLst>
          </p:cNvPr>
          <p:cNvSpPr/>
          <p:nvPr/>
        </p:nvSpPr>
        <p:spPr>
          <a:xfrm>
            <a:off x="6310974" y="5546230"/>
            <a:ext cx="1117500" cy="403500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판매 관리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35;p13">
            <a:extLst>
              <a:ext uri="{FF2B5EF4-FFF2-40B4-BE49-F238E27FC236}">
                <a16:creationId xmlns:a16="http://schemas.microsoft.com/office/drawing/2014/main" id="{96B29CAF-72CF-4E81-BA2D-35E970FD17B3}"/>
              </a:ext>
            </a:extLst>
          </p:cNvPr>
          <p:cNvCxnSpPr>
            <a:stCxn id="161" idx="1"/>
            <a:endCxn id="162" idx="1"/>
          </p:cNvCxnSpPr>
          <p:nvPr/>
        </p:nvCxnSpPr>
        <p:spPr>
          <a:xfrm>
            <a:off x="6310974" y="4821816"/>
            <a:ext cx="600" cy="926100"/>
          </a:xfrm>
          <a:prstGeom prst="bentConnector3">
            <a:avLst>
              <a:gd name="adj1" fmla="val -10885397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4" name="Google Shape;136;p13">
            <a:extLst>
              <a:ext uri="{FF2B5EF4-FFF2-40B4-BE49-F238E27FC236}">
                <a16:creationId xmlns:a16="http://schemas.microsoft.com/office/drawing/2014/main" id="{83A3E4A9-2965-4CB3-8FAC-2398DE1FC0B8}"/>
              </a:ext>
            </a:extLst>
          </p:cNvPr>
          <p:cNvSpPr/>
          <p:nvPr/>
        </p:nvSpPr>
        <p:spPr>
          <a:xfrm>
            <a:off x="4844054" y="2360855"/>
            <a:ext cx="953144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65" name="Google Shape;137;p13">
            <a:extLst>
              <a:ext uri="{FF2B5EF4-FFF2-40B4-BE49-F238E27FC236}">
                <a16:creationId xmlns:a16="http://schemas.microsoft.com/office/drawing/2014/main" id="{5746DD6D-070C-4E74-9D6E-FC523F024187}"/>
              </a:ext>
            </a:extLst>
          </p:cNvPr>
          <p:cNvSpPr/>
          <p:nvPr/>
        </p:nvSpPr>
        <p:spPr>
          <a:xfrm>
            <a:off x="6302834" y="2360857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FDE5CB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주문화면</a:t>
            </a:r>
            <a:endParaRPr/>
          </a:p>
        </p:txBody>
      </p:sp>
      <p:sp>
        <p:nvSpPr>
          <p:cNvPr id="166" name="Google Shape;138;p13">
            <a:extLst>
              <a:ext uri="{FF2B5EF4-FFF2-40B4-BE49-F238E27FC236}">
                <a16:creationId xmlns:a16="http://schemas.microsoft.com/office/drawing/2014/main" id="{BD1CBBDF-0774-4A03-93A7-D5DE9590F51D}"/>
              </a:ext>
            </a:extLst>
          </p:cNvPr>
          <p:cNvSpPr/>
          <p:nvPr/>
        </p:nvSpPr>
        <p:spPr>
          <a:xfrm>
            <a:off x="8284330" y="3101700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DFD6E7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현금결제</a:t>
            </a:r>
            <a:endParaRPr/>
          </a:p>
        </p:txBody>
      </p:sp>
      <p:sp>
        <p:nvSpPr>
          <p:cNvPr id="167" name="Google Shape;139;p13">
            <a:extLst>
              <a:ext uri="{FF2B5EF4-FFF2-40B4-BE49-F238E27FC236}">
                <a16:creationId xmlns:a16="http://schemas.microsoft.com/office/drawing/2014/main" id="{F7A97254-0964-4C1D-9074-C58D54C6EEF6}"/>
              </a:ext>
            </a:extLst>
          </p:cNvPr>
          <p:cNvSpPr/>
          <p:nvPr/>
        </p:nvSpPr>
        <p:spPr>
          <a:xfrm>
            <a:off x="8284330" y="4325366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DFD6E7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카드결제</a:t>
            </a:r>
            <a:endParaRPr/>
          </a:p>
        </p:txBody>
      </p:sp>
      <p:sp>
        <p:nvSpPr>
          <p:cNvPr id="168" name="Google Shape;140;p13">
            <a:extLst>
              <a:ext uri="{FF2B5EF4-FFF2-40B4-BE49-F238E27FC236}">
                <a16:creationId xmlns:a16="http://schemas.microsoft.com/office/drawing/2014/main" id="{9FE0BC5B-D70D-432E-A88E-432B6DDFCD56}"/>
              </a:ext>
            </a:extLst>
          </p:cNvPr>
          <p:cNvSpPr/>
          <p:nvPr/>
        </p:nvSpPr>
        <p:spPr>
          <a:xfrm>
            <a:off x="3021772" y="4901057"/>
            <a:ext cx="1104901" cy="581284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/>
          </a:p>
        </p:txBody>
      </p:sp>
      <p:cxnSp>
        <p:nvCxnSpPr>
          <p:cNvPr id="169" name="Google Shape;141;p13">
            <a:extLst>
              <a:ext uri="{FF2B5EF4-FFF2-40B4-BE49-F238E27FC236}">
                <a16:creationId xmlns:a16="http://schemas.microsoft.com/office/drawing/2014/main" id="{6B7B7CB9-0EDC-458D-B9DC-BA64816F61FB}"/>
              </a:ext>
            </a:extLst>
          </p:cNvPr>
          <p:cNvCxnSpPr>
            <a:stCxn id="168" idx="2"/>
            <a:endCxn id="153" idx="2"/>
          </p:cNvCxnSpPr>
          <p:nvPr/>
        </p:nvCxnSpPr>
        <p:spPr>
          <a:xfrm rot="5400000" flipH="1">
            <a:off x="854273" y="2762391"/>
            <a:ext cx="2717100" cy="2722800"/>
          </a:xfrm>
          <a:prstGeom prst="bentConnector3">
            <a:avLst>
              <a:gd name="adj1" fmla="val -8413"/>
            </a:avLst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triangle" w="med" len="med"/>
          </a:ln>
        </p:spPr>
      </p:cxnSp>
      <p:sp>
        <p:nvSpPr>
          <p:cNvPr id="170" name="Google Shape;142;p13">
            <a:extLst>
              <a:ext uri="{FF2B5EF4-FFF2-40B4-BE49-F238E27FC236}">
                <a16:creationId xmlns:a16="http://schemas.microsoft.com/office/drawing/2014/main" id="{10812927-DA62-4167-B659-239853505890}"/>
              </a:ext>
            </a:extLst>
          </p:cNvPr>
          <p:cNvSpPr/>
          <p:nvPr/>
        </p:nvSpPr>
        <p:spPr>
          <a:xfrm>
            <a:off x="5228585" y="3819892"/>
            <a:ext cx="776711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당첨</a:t>
            </a:r>
            <a:endParaRPr/>
          </a:p>
        </p:txBody>
      </p:sp>
      <p:cxnSp>
        <p:nvCxnSpPr>
          <p:cNvPr id="171" name="Google Shape;143;p13">
            <a:extLst>
              <a:ext uri="{FF2B5EF4-FFF2-40B4-BE49-F238E27FC236}">
                <a16:creationId xmlns:a16="http://schemas.microsoft.com/office/drawing/2014/main" id="{B945C799-EE7D-4857-88BE-0CFCA019205C}"/>
              </a:ext>
            </a:extLst>
          </p:cNvPr>
          <p:cNvCxnSpPr>
            <a:stCxn id="157" idx="3"/>
            <a:endCxn id="170" idx="1"/>
          </p:cNvCxnSpPr>
          <p:nvPr/>
        </p:nvCxnSpPr>
        <p:spPr>
          <a:xfrm>
            <a:off x="2667677" y="4021714"/>
            <a:ext cx="25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72" name="Google Shape;144;p13">
            <a:extLst>
              <a:ext uri="{FF2B5EF4-FFF2-40B4-BE49-F238E27FC236}">
                <a16:creationId xmlns:a16="http://schemas.microsoft.com/office/drawing/2014/main" id="{F3593DAA-9E4F-4642-BF43-80282BD8DBCF}"/>
              </a:ext>
            </a:extLst>
          </p:cNvPr>
          <p:cNvSpPr/>
          <p:nvPr/>
        </p:nvSpPr>
        <p:spPr>
          <a:xfrm>
            <a:off x="2948586" y="3734526"/>
            <a:ext cx="1314959" cy="574375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보유쿠폰 확인</a:t>
            </a:r>
            <a:endParaRPr/>
          </a:p>
        </p:txBody>
      </p:sp>
      <p:sp>
        <p:nvSpPr>
          <p:cNvPr id="173" name="Google Shape;145;p13">
            <a:extLst>
              <a:ext uri="{FF2B5EF4-FFF2-40B4-BE49-F238E27FC236}">
                <a16:creationId xmlns:a16="http://schemas.microsoft.com/office/drawing/2014/main" id="{F7645C5F-71FF-4757-835D-30F54C271078}"/>
              </a:ext>
            </a:extLst>
          </p:cNvPr>
          <p:cNvSpPr/>
          <p:nvPr/>
        </p:nvSpPr>
        <p:spPr>
          <a:xfrm>
            <a:off x="4471829" y="3914464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cxnSp>
        <p:nvCxnSpPr>
          <p:cNvPr id="174" name="Google Shape;146;p13">
            <a:extLst>
              <a:ext uri="{FF2B5EF4-FFF2-40B4-BE49-F238E27FC236}">
                <a16:creationId xmlns:a16="http://schemas.microsoft.com/office/drawing/2014/main" id="{B6BB7F5E-F5D2-47D3-80A5-5B757A97FD25}"/>
              </a:ext>
            </a:extLst>
          </p:cNvPr>
          <p:cNvCxnSpPr/>
          <p:nvPr/>
        </p:nvCxnSpPr>
        <p:spPr>
          <a:xfrm>
            <a:off x="1435897" y="4021714"/>
            <a:ext cx="2073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5" name="Google Shape;147;p13">
            <a:extLst>
              <a:ext uri="{FF2B5EF4-FFF2-40B4-BE49-F238E27FC236}">
                <a16:creationId xmlns:a16="http://schemas.microsoft.com/office/drawing/2014/main" id="{EDC56182-E16F-42E4-A68F-894F4B8A008D}"/>
              </a:ext>
            </a:extLst>
          </p:cNvPr>
          <p:cNvCxnSpPr/>
          <p:nvPr/>
        </p:nvCxnSpPr>
        <p:spPr>
          <a:xfrm>
            <a:off x="1435896" y="3351713"/>
            <a:ext cx="2073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6" name="Google Shape;148;p13">
            <a:extLst>
              <a:ext uri="{FF2B5EF4-FFF2-40B4-BE49-F238E27FC236}">
                <a16:creationId xmlns:a16="http://schemas.microsoft.com/office/drawing/2014/main" id="{3B6211E9-67D6-4FEB-897E-BFB12DA339E4}"/>
              </a:ext>
            </a:extLst>
          </p:cNvPr>
          <p:cNvCxnSpPr/>
          <p:nvPr/>
        </p:nvCxnSpPr>
        <p:spPr>
          <a:xfrm>
            <a:off x="3966883" y="4169981"/>
            <a:ext cx="399050" cy="310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177" name="Google Shape;149;p13">
            <a:extLst>
              <a:ext uri="{FF2B5EF4-FFF2-40B4-BE49-F238E27FC236}">
                <a16:creationId xmlns:a16="http://schemas.microsoft.com/office/drawing/2014/main" id="{79067C56-F1AF-47C4-9240-C33A93795CB0}"/>
              </a:ext>
            </a:extLst>
          </p:cNvPr>
          <p:cNvSpPr/>
          <p:nvPr/>
        </p:nvSpPr>
        <p:spPr>
          <a:xfrm>
            <a:off x="3024244" y="2276008"/>
            <a:ext cx="1341689" cy="57572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구매정보 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50;p13">
            <a:extLst>
              <a:ext uri="{FF2B5EF4-FFF2-40B4-BE49-F238E27FC236}">
                <a16:creationId xmlns:a16="http://schemas.microsoft.com/office/drawing/2014/main" id="{5E510859-05FA-46C3-870C-DA3980E943EC}"/>
              </a:ext>
            </a:extLst>
          </p:cNvPr>
          <p:cNvCxnSpPr>
            <a:stCxn id="154" idx="3"/>
            <a:endCxn id="156" idx="3"/>
          </p:cNvCxnSpPr>
          <p:nvPr/>
        </p:nvCxnSpPr>
        <p:spPr>
          <a:xfrm>
            <a:off x="2667677" y="1772298"/>
            <a:ext cx="600" cy="155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9" name="Google Shape;151;p13">
            <a:extLst>
              <a:ext uri="{FF2B5EF4-FFF2-40B4-BE49-F238E27FC236}">
                <a16:creationId xmlns:a16="http://schemas.microsoft.com/office/drawing/2014/main" id="{39A5AC6A-3FD3-4EAD-B287-9572C6DEA5AA}"/>
              </a:ext>
            </a:extLst>
          </p:cNvPr>
          <p:cNvCxnSpPr>
            <a:stCxn id="155" idx="3"/>
            <a:endCxn id="177" idx="1"/>
          </p:cNvCxnSpPr>
          <p:nvPr/>
        </p:nvCxnSpPr>
        <p:spPr>
          <a:xfrm>
            <a:off x="2667677" y="2563372"/>
            <a:ext cx="3567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0" name="Google Shape;152;p13">
            <a:extLst>
              <a:ext uri="{FF2B5EF4-FFF2-40B4-BE49-F238E27FC236}">
                <a16:creationId xmlns:a16="http://schemas.microsoft.com/office/drawing/2014/main" id="{A1E0BFC4-6EC8-45F1-A4DB-68099204D947}"/>
              </a:ext>
            </a:extLst>
          </p:cNvPr>
          <p:cNvSpPr/>
          <p:nvPr/>
        </p:nvSpPr>
        <p:spPr>
          <a:xfrm>
            <a:off x="6175886" y="2952258"/>
            <a:ext cx="1284592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추가구매 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53;p13">
            <a:extLst>
              <a:ext uri="{FF2B5EF4-FFF2-40B4-BE49-F238E27FC236}">
                <a16:creationId xmlns:a16="http://schemas.microsoft.com/office/drawing/2014/main" id="{2EAC26BD-08A0-4F84-8336-C60265BADA89}"/>
              </a:ext>
            </a:extLst>
          </p:cNvPr>
          <p:cNvCxnSpPr>
            <a:stCxn id="177" idx="3"/>
            <a:endCxn id="164" idx="1"/>
          </p:cNvCxnSpPr>
          <p:nvPr/>
        </p:nvCxnSpPr>
        <p:spPr>
          <a:xfrm rot="10800000" flipH="1">
            <a:off x="4365933" y="2562668"/>
            <a:ext cx="4782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2" name="Google Shape;154;p13">
            <a:extLst>
              <a:ext uri="{FF2B5EF4-FFF2-40B4-BE49-F238E27FC236}">
                <a16:creationId xmlns:a16="http://schemas.microsoft.com/office/drawing/2014/main" id="{A3FCA647-0628-4244-A619-1D6ACF7633A5}"/>
              </a:ext>
            </a:extLst>
          </p:cNvPr>
          <p:cNvCxnSpPr>
            <a:stCxn id="164" idx="0"/>
            <a:endCxn id="153" idx="0"/>
          </p:cNvCxnSpPr>
          <p:nvPr/>
        </p:nvCxnSpPr>
        <p:spPr>
          <a:xfrm rot="5400000">
            <a:off x="3085776" y="126605"/>
            <a:ext cx="600" cy="4469100"/>
          </a:xfrm>
          <a:prstGeom prst="bentConnector3">
            <a:avLst>
              <a:gd name="adj1" fmla="val -184833833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83" name="Google Shape;155;p13">
            <a:extLst>
              <a:ext uri="{FF2B5EF4-FFF2-40B4-BE49-F238E27FC236}">
                <a16:creationId xmlns:a16="http://schemas.microsoft.com/office/drawing/2014/main" id="{2847C3CB-C84A-4C92-8762-CD3644DC5DD4}"/>
              </a:ext>
            </a:extLst>
          </p:cNvPr>
          <p:cNvCxnSpPr>
            <a:stCxn id="164" idx="3"/>
            <a:endCxn id="165" idx="1"/>
          </p:cNvCxnSpPr>
          <p:nvPr/>
        </p:nvCxnSpPr>
        <p:spPr>
          <a:xfrm>
            <a:off x="5797198" y="2562678"/>
            <a:ext cx="50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4" name="Google Shape;156;p13">
            <a:extLst>
              <a:ext uri="{FF2B5EF4-FFF2-40B4-BE49-F238E27FC236}">
                <a16:creationId xmlns:a16="http://schemas.microsoft.com/office/drawing/2014/main" id="{BF8D4560-3B2E-4217-8201-BB49FABF8269}"/>
              </a:ext>
            </a:extLst>
          </p:cNvPr>
          <p:cNvCxnSpPr/>
          <p:nvPr/>
        </p:nvCxnSpPr>
        <p:spPr>
          <a:xfrm flipH="1">
            <a:off x="6818396" y="2749310"/>
            <a:ext cx="5856" cy="1965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5" name="Google Shape;157;p13">
            <a:extLst>
              <a:ext uri="{FF2B5EF4-FFF2-40B4-BE49-F238E27FC236}">
                <a16:creationId xmlns:a16="http://schemas.microsoft.com/office/drawing/2014/main" id="{822BAB92-40A8-438E-92F8-F56478A75073}"/>
              </a:ext>
            </a:extLst>
          </p:cNvPr>
          <p:cNvCxnSpPr>
            <a:stCxn id="180" idx="2"/>
            <a:endCxn id="202" idx="0"/>
          </p:cNvCxnSpPr>
          <p:nvPr/>
        </p:nvCxnSpPr>
        <p:spPr>
          <a:xfrm flipH="1">
            <a:off x="6810682" y="3526638"/>
            <a:ext cx="7500" cy="16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6" name="Google Shape;159;p13">
            <a:extLst>
              <a:ext uri="{FF2B5EF4-FFF2-40B4-BE49-F238E27FC236}">
                <a16:creationId xmlns:a16="http://schemas.microsoft.com/office/drawing/2014/main" id="{D2F9A83F-714A-420D-992A-E3C2489FB354}"/>
              </a:ext>
            </a:extLst>
          </p:cNvPr>
          <p:cNvCxnSpPr>
            <a:endCxn id="166" idx="1"/>
          </p:cNvCxnSpPr>
          <p:nvPr/>
        </p:nvCxnSpPr>
        <p:spPr>
          <a:xfrm rot="10800000" flipH="1">
            <a:off x="8036230" y="3303523"/>
            <a:ext cx="248100" cy="4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7" name="Google Shape;160;p13">
            <a:extLst>
              <a:ext uri="{FF2B5EF4-FFF2-40B4-BE49-F238E27FC236}">
                <a16:creationId xmlns:a16="http://schemas.microsoft.com/office/drawing/2014/main" id="{7E45E895-39B6-4C02-9437-91C44BAE2422}"/>
              </a:ext>
            </a:extLst>
          </p:cNvPr>
          <p:cNvCxnSpPr>
            <a:endCxn id="167" idx="1"/>
          </p:cNvCxnSpPr>
          <p:nvPr/>
        </p:nvCxnSpPr>
        <p:spPr>
          <a:xfrm>
            <a:off x="7920730" y="4208889"/>
            <a:ext cx="363600" cy="3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8" name="Google Shape;161;p13">
            <a:extLst>
              <a:ext uri="{FF2B5EF4-FFF2-40B4-BE49-F238E27FC236}">
                <a16:creationId xmlns:a16="http://schemas.microsoft.com/office/drawing/2014/main" id="{860756D4-C57D-41A5-9311-22E7ADFFEE5A}"/>
              </a:ext>
            </a:extLst>
          </p:cNvPr>
          <p:cNvCxnSpPr/>
          <p:nvPr/>
        </p:nvCxnSpPr>
        <p:spPr>
          <a:xfrm>
            <a:off x="8843130" y="4759367"/>
            <a:ext cx="0" cy="2330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89" name="Google Shape;162;p13">
            <a:extLst>
              <a:ext uri="{FF2B5EF4-FFF2-40B4-BE49-F238E27FC236}">
                <a16:creationId xmlns:a16="http://schemas.microsoft.com/office/drawing/2014/main" id="{02F62EC6-7E2F-4273-BF24-FEB257D9A5E6}"/>
              </a:ext>
            </a:extLst>
          </p:cNvPr>
          <p:cNvCxnSpPr>
            <a:stCxn id="166" idx="3"/>
            <a:endCxn id="214" idx="1"/>
          </p:cNvCxnSpPr>
          <p:nvPr/>
        </p:nvCxnSpPr>
        <p:spPr>
          <a:xfrm>
            <a:off x="9401931" y="3303523"/>
            <a:ext cx="9315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"/>
            <a:headEnd type="none" w="sm" len="sm"/>
            <a:tailEnd type="triangle" w="med" len="med"/>
          </a:ln>
        </p:spPr>
      </p:cxnSp>
      <p:cxnSp>
        <p:nvCxnSpPr>
          <p:cNvPr id="190" name="Google Shape;164;p13">
            <a:extLst>
              <a:ext uri="{FF2B5EF4-FFF2-40B4-BE49-F238E27FC236}">
                <a16:creationId xmlns:a16="http://schemas.microsoft.com/office/drawing/2014/main" id="{06BA1A40-D8F1-4319-9352-6CA0028E7215}"/>
              </a:ext>
            </a:extLst>
          </p:cNvPr>
          <p:cNvCxnSpPr>
            <a:endCxn id="167" idx="0"/>
          </p:cNvCxnSpPr>
          <p:nvPr/>
        </p:nvCxnSpPr>
        <p:spPr>
          <a:xfrm flipH="1">
            <a:off x="8843130" y="3515066"/>
            <a:ext cx="4500" cy="81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"/>
            <a:headEnd type="none" w="sm" len="sm"/>
            <a:tailEnd type="triangle" w="med" len="med"/>
          </a:ln>
        </p:spPr>
      </p:cxnSp>
      <p:sp>
        <p:nvSpPr>
          <p:cNvPr id="191" name="Google Shape;165;p13">
            <a:extLst>
              <a:ext uri="{FF2B5EF4-FFF2-40B4-BE49-F238E27FC236}">
                <a16:creationId xmlns:a16="http://schemas.microsoft.com/office/drawing/2014/main" id="{4F358A3B-88FB-43EC-99AF-73DF0A5D617D}"/>
              </a:ext>
            </a:extLst>
          </p:cNvPr>
          <p:cNvSpPr/>
          <p:nvPr/>
        </p:nvSpPr>
        <p:spPr>
          <a:xfrm>
            <a:off x="10398034" y="4325366"/>
            <a:ext cx="1117601" cy="403645"/>
          </a:xfrm>
          <a:prstGeom prst="roundRect">
            <a:avLst>
              <a:gd name="adj" fmla="val 16667"/>
            </a:avLst>
          </a:prstGeom>
          <a:solidFill>
            <a:srgbClr val="FFFDA9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구매완료</a:t>
            </a:r>
            <a:endParaRPr/>
          </a:p>
        </p:txBody>
      </p:sp>
      <p:cxnSp>
        <p:nvCxnSpPr>
          <p:cNvPr id="192" name="Google Shape;166;p13">
            <a:extLst>
              <a:ext uri="{FF2B5EF4-FFF2-40B4-BE49-F238E27FC236}">
                <a16:creationId xmlns:a16="http://schemas.microsoft.com/office/drawing/2014/main" id="{F9F16EB8-DAB9-4C58-A336-9099D01BA0E5}"/>
              </a:ext>
            </a:extLst>
          </p:cNvPr>
          <p:cNvCxnSpPr/>
          <p:nvPr/>
        </p:nvCxnSpPr>
        <p:spPr>
          <a:xfrm>
            <a:off x="10975684" y="3632932"/>
            <a:ext cx="4132" cy="6775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93" name="Google Shape;167;p13">
            <a:extLst>
              <a:ext uri="{FF2B5EF4-FFF2-40B4-BE49-F238E27FC236}">
                <a16:creationId xmlns:a16="http://schemas.microsoft.com/office/drawing/2014/main" id="{1850D635-405D-4794-86BB-C0CE9DE699FA}"/>
              </a:ext>
            </a:extLst>
          </p:cNvPr>
          <p:cNvCxnSpPr/>
          <p:nvPr/>
        </p:nvCxnSpPr>
        <p:spPr>
          <a:xfrm>
            <a:off x="9041166" y="5452972"/>
            <a:ext cx="399050" cy="310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94" name="Google Shape;168;p13">
            <a:extLst>
              <a:ext uri="{FF2B5EF4-FFF2-40B4-BE49-F238E27FC236}">
                <a16:creationId xmlns:a16="http://schemas.microsoft.com/office/drawing/2014/main" id="{820D4B70-12C1-4CA3-AB3C-BBFE82F8C560}"/>
              </a:ext>
            </a:extLst>
          </p:cNvPr>
          <p:cNvCxnSpPr>
            <a:stCxn id="167" idx="3"/>
            <a:endCxn id="191" idx="1"/>
          </p:cNvCxnSpPr>
          <p:nvPr/>
        </p:nvCxnSpPr>
        <p:spPr>
          <a:xfrm>
            <a:off x="9401931" y="4527189"/>
            <a:ext cx="9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195" name="Google Shape;169;p13">
            <a:extLst>
              <a:ext uri="{FF2B5EF4-FFF2-40B4-BE49-F238E27FC236}">
                <a16:creationId xmlns:a16="http://schemas.microsoft.com/office/drawing/2014/main" id="{7309D848-DE42-4B7B-953E-CE52F114EC1D}"/>
              </a:ext>
            </a:extLst>
          </p:cNvPr>
          <p:cNvCxnSpPr>
            <a:stCxn id="165" idx="0"/>
            <a:endCxn id="153" idx="0"/>
          </p:cNvCxnSpPr>
          <p:nvPr/>
        </p:nvCxnSpPr>
        <p:spPr>
          <a:xfrm rot="5400000">
            <a:off x="3856235" y="-643943"/>
            <a:ext cx="600" cy="6010200"/>
          </a:xfrm>
          <a:prstGeom prst="bentConnector3">
            <a:avLst>
              <a:gd name="adj1" fmla="val -184834584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96" name="Google Shape;170;p13">
            <a:extLst>
              <a:ext uri="{FF2B5EF4-FFF2-40B4-BE49-F238E27FC236}">
                <a16:creationId xmlns:a16="http://schemas.microsoft.com/office/drawing/2014/main" id="{9E19B71A-B4D1-456E-911F-70A0DF71C20B}"/>
              </a:ext>
            </a:extLst>
          </p:cNvPr>
          <p:cNvCxnSpPr>
            <a:stCxn id="191" idx="3"/>
            <a:endCxn id="153" idx="0"/>
          </p:cNvCxnSpPr>
          <p:nvPr/>
        </p:nvCxnSpPr>
        <p:spPr>
          <a:xfrm rot="10800000">
            <a:off x="851535" y="2361489"/>
            <a:ext cx="10664100" cy="2165700"/>
          </a:xfrm>
          <a:prstGeom prst="bentConnector4">
            <a:avLst>
              <a:gd name="adj1" fmla="val -2144"/>
              <a:gd name="adj2" fmla="val 151205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97" name="Google Shape;171;p13">
            <a:extLst>
              <a:ext uri="{FF2B5EF4-FFF2-40B4-BE49-F238E27FC236}">
                <a16:creationId xmlns:a16="http://schemas.microsoft.com/office/drawing/2014/main" id="{A3209BD0-D0A2-4639-BEF8-10F0B0A72F6A}"/>
              </a:ext>
            </a:extLst>
          </p:cNvPr>
          <p:cNvCxnSpPr>
            <a:endCxn id="153" idx="1"/>
          </p:cNvCxnSpPr>
          <p:nvPr/>
        </p:nvCxnSpPr>
        <p:spPr>
          <a:xfrm rot="10800000">
            <a:off x="398331" y="2563373"/>
            <a:ext cx="6445500" cy="3994500"/>
          </a:xfrm>
          <a:prstGeom prst="bentConnector3">
            <a:avLst>
              <a:gd name="adj1" fmla="val 103694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triangle" w="med" len="med"/>
          </a:ln>
        </p:spPr>
      </p:cxnSp>
      <p:cxnSp>
        <p:nvCxnSpPr>
          <p:cNvPr id="198" name="Google Shape;172;p13">
            <a:extLst>
              <a:ext uri="{FF2B5EF4-FFF2-40B4-BE49-F238E27FC236}">
                <a16:creationId xmlns:a16="http://schemas.microsoft.com/office/drawing/2014/main" id="{0D3457B1-98C8-4978-B6F4-27000BD3E8B4}"/>
              </a:ext>
            </a:extLst>
          </p:cNvPr>
          <p:cNvCxnSpPr/>
          <p:nvPr/>
        </p:nvCxnSpPr>
        <p:spPr>
          <a:xfrm rot="-5400000" flipH="1">
            <a:off x="6539414" y="6260684"/>
            <a:ext cx="622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BCBCB"/>
            </a:solidFill>
            <a:prstDash val="lgDashDot"/>
            <a:miter lim="8000"/>
            <a:headEnd type="none" w="sm" len="sm"/>
            <a:tailEnd type="none" w="sm" len="sm"/>
          </a:ln>
        </p:spPr>
      </p:cxnSp>
      <p:sp>
        <p:nvSpPr>
          <p:cNvPr id="199" name="Google Shape;173;p13">
            <a:extLst>
              <a:ext uri="{FF2B5EF4-FFF2-40B4-BE49-F238E27FC236}">
                <a16:creationId xmlns:a16="http://schemas.microsoft.com/office/drawing/2014/main" id="{297CE363-253F-4B4E-86D8-EA43D71A10F9}"/>
              </a:ext>
            </a:extLst>
          </p:cNvPr>
          <p:cNvSpPr/>
          <p:nvPr/>
        </p:nvSpPr>
        <p:spPr>
          <a:xfrm>
            <a:off x="7467345" y="3694802"/>
            <a:ext cx="907069" cy="560356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회원확인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174;p13">
            <a:extLst>
              <a:ext uri="{FF2B5EF4-FFF2-40B4-BE49-F238E27FC236}">
                <a16:creationId xmlns:a16="http://schemas.microsoft.com/office/drawing/2014/main" id="{870CA4CF-ECE7-4C19-844F-9097854B0BD4}"/>
              </a:ext>
            </a:extLst>
          </p:cNvPr>
          <p:cNvSpPr/>
          <p:nvPr/>
        </p:nvSpPr>
        <p:spPr>
          <a:xfrm>
            <a:off x="4381488" y="4389335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201" name="Google Shape;175;p13">
            <a:extLst>
              <a:ext uri="{FF2B5EF4-FFF2-40B4-BE49-F238E27FC236}">
                <a16:creationId xmlns:a16="http://schemas.microsoft.com/office/drawing/2014/main" id="{837B461F-2037-4B95-ABFF-A3BB62D6FC33}"/>
              </a:ext>
            </a:extLst>
          </p:cNvPr>
          <p:cNvSpPr/>
          <p:nvPr/>
        </p:nvSpPr>
        <p:spPr>
          <a:xfrm>
            <a:off x="3351350" y="5617304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202" name="Google Shape;158;p13">
            <a:extLst>
              <a:ext uri="{FF2B5EF4-FFF2-40B4-BE49-F238E27FC236}">
                <a16:creationId xmlns:a16="http://schemas.microsoft.com/office/drawing/2014/main" id="{F2D3C2AD-D8C1-4068-9536-83741902D3F4}"/>
              </a:ext>
            </a:extLst>
          </p:cNvPr>
          <p:cNvSpPr/>
          <p:nvPr/>
        </p:nvSpPr>
        <p:spPr>
          <a:xfrm>
            <a:off x="6284315" y="3694181"/>
            <a:ext cx="1052830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적립금 사용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176;p13">
            <a:extLst>
              <a:ext uri="{FF2B5EF4-FFF2-40B4-BE49-F238E27FC236}">
                <a16:creationId xmlns:a16="http://schemas.microsoft.com/office/drawing/2014/main" id="{A1D44E3E-1CD1-43DD-97E9-866977B52FAF}"/>
              </a:ext>
            </a:extLst>
          </p:cNvPr>
          <p:cNvCxnSpPr>
            <a:stCxn id="202" idx="3"/>
            <a:endCxn id="199" idx="1"/>
          </p:cNvCxnSpPr>
          <p:nvPr/>
        </p:nvCxnSpPr>
        <p:spPr>
          <a:xfrm rot="10800000" flipH="1">
            <a:off x="7337145" y="3975071"/>
            <a:ext cx="1302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04" name="Google Shape;177;p13">
            <a:extLst>
              <a:ext uri="{FF2B5EF4-FFF2-40B4-BE49-F238E27FC236}">
                <a16:creationId xmlns:a16="http://schemas.microsoft.com/office/drawing/2014/main" id="{D0186D0B-B19B-48D7-8F62-11C43231F2DD}"/>
              </a:ext>
            </a:extLst>
          </p:cNvPr>
          <p:cNvSpPr/>
          <p:nvPr/>
        </p:nvSpPr>
        <p:spPr>
          <a:xfrm>
            <a:off x="7689906" y="4319959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205" name="Google Shape;178;p13">
            <a:extLst>
              <a:ext uri="{FF2B5EF4-FFF2-40B4-BE49-F238E27FC236}">
                <a16:creationId xmlns:a16="http://schemas.microsoft.com/office/drawing/2014/main" id="{5CC1E51A-BBE4-468F-B59F-CBCF41E5BE92}"/>
              </a:ext>
            </a:extLst>
          </p:cNvPr>
          <p:cNvSpPr/>
          <p:nvPr/>
        </p:nvSpPr>
        <p:spPr>
          <a:xfrm>
            <a:off x="7702976" y="3374262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cxnSp>
        <p:nvCxnSpPr>
          <p:cNvPr id="206" name="Google Shape;179;p13">
            <a:extLst>
              <a:ext uri="{FF2B5EF4-FFF2-40B4-BE49-F238E27FC236}">
                <a16:creationId xmlns:a16="http://schemas.microsoft.com/office/drawing/2014/main" id="{2D0656E7-061A-4E30-9886-5E845D7F1B05}"/>
              </a:ext>
            </a:extLst>
          </p:cNvPr>
          <p:cNvCxnSpPr/>
          <p:nvPr/>
        </p:nvCxnSpPr>
        <p:spPr>
          <a:xfrm flipH="1">
            <a:off x="7428631" y="4091642"/>
            <a:ext cx="228364" cy="27288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207" name="Google Shape;180;p13">
            <a:extLst>
              <a:ext uri="{FF2B5EF4-FFF2-40B4-BE49-F238E27FC236}">
                <a16:creationId xmlns:a16="http://schemas.microsoft.com/office/drawing/2014/main" id="{B542B5C1-0510-4F3B-BEEC-AE3FBB7347C2}"/>
              </a:ext>
            </a:extLst>
          </p:cNvPr>
          <p:cNvSpPr/>
          <p:nvPr/>
        </p:nvSpPr>
        <p:spPr>
          <a:xfrm>
            <a:off x="7104476" y="4308901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208" name="Google Shape;181;p13">
            <a:extLst>
              <a:ext uri="{FF2B5EF4-FFF2-40B4-BE49-F238E27FC236}">
                <a16:creationId xmlns:a16="http://schemas.microsoft.com/office/drawing/2014/main" id="{E8D41EAB-AFE1-4ECC-B8A5-1E5FEFEF3E6E}"/>
              </a:ext>
            </a:extLst>
          </p:cNvPr>
          <p:cNvSpPr/>
          <p:nvPr/>
        </p:nvSpPr>
        <p:spPr>
          <a:xfrm>
            <a:off x="8615768" y="3795993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209" name="Google Shape;182;p13">
            <a:extLst>
              <a:ext uri="{FF2B5EF4-FFF2-40B4-BE49-F238E27FC236}">
                <a16:creationId xmlns:a16="http://schemas.microsoft.com/office/drawing/2014/main" id="{DC7D71FE-124D-4788-9A06-93590D6EE869}"/>
              </a:ext>
            </a:extLst>
          </p:cNvPr>
          <p:cNvSpPr/>
          <p:nvPr/>
        </p:nvSpPr>
        <p:spPr>
          <a:xfrm>
            <a:off x="4311723" y="5087446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210" name="Google Shape;183;p13">
            <a:extLst>
              <a:ext uri="{FF2B5EF4-FFF2-40B4-BE49-F238E27FC236}">
                <a16:creationId xmlns:a16="http://schemas.microsoft.com/office/drawing/2014/main" id="{DCFD4C76-212D-4259-B8F3-62FAABA2A831}"/>
              </a:ext>
            </a:extLst>
          </p:cNvPr>
          <p:cNvSpPr/>
          <p:nvPr/>
        </p:nvSpPr>
        <p:spPr>
          <a:xfrm>
            <a:off x="8316715" y="4992149"/>
            <a:ext cx="1052830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유효성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검사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184;p13">
            <a:extLst>
              <a:ext uri="{FF2B5EF4-FFF2-40B4-BE49-F238E27FC236}">
                <a16:creationId xmlns:a16="http://schemas.microsoft.com/office/drawing/2014/main" id="{86DB2661-F765-436B-B155-C08443049F90}"/>
              </a:ext>
            </a:extLst>
          </p:cNvPr>
          <p:cNvSpPr/>
          <p:nvPr/>
        </p:nvSpPr>
        <p:spPr>
          <a:xfrm>
            <a:off x="9446888" y="5729631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실패</a:t>
            </a:r>
            <a:endParaRPr/>
          </a:p>
        </p:txBody>
      </p:sp>
      <p:sp>
        <p:nvSpPr>
          <p:cNvPr id="212" name="Google Shape;185;p13">
            <a:extLst>
              <a:ext uri="{FF2B5EF4-FFF2-40B4-BE49-F238E27FC236}">
                <a16:creationId xmlns:a16="http://schemas.microsoft.com/office/drawing/2014/main" id="{467011F4-4BE8-4444-B22E-A6DA8DAF6648}"/>
              </a:ext>
            </a:extLst>
          </p:cNvPr>
          <p:cNvSpPr/>
          <p:nvPr/>
        </p:nvSpPr>
        <p:spPr>
          <a:xfrm>
            <a:off x="9623759" y="3197663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213" name="Google Shape;186;p13">
            <a:extLst>
              <a:ext uri="{FF2B5EF4-FFF2-40B4-BE49-F238E27FC236}">
                <a16:creationId xmlns:a16="http://schemas.microsoft.com/office/drawing/2014/main" id="{33C83671-672E-403B-89F3-27882364B391}"/>
              </a:ext>
            </a:extLst>
          </p:cNvPr>
          <p:cNvSpPr/>
          <p:nvPr/>
        </p:nvSpPr>
        <p:spPr>
          <a:xfrm>
            <a:off x="9623020" y="4448872"/>
            <a:ext cx="435806" cy="2493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endParaRPr/>
          </a:p>
        </p:txBody>
      </p:sp>
      <p:sp>
        <p:nvSpPr>
          <p:cNvPr id="214" name="Google Shape;163;p13">
            <a:extLst>
              <a:ext uri="{FF2B5EF4-FFF2-40B4-BE49-F238E27FC236}">
                <a16:creationId xmlns:a16="http://schemas.microsoft.com/office/drawing/2014/main" id="{69728BD3-5609-4FC6-B3BB-277E515E6378}"/>
              </a:ext>
            </a:extLst>
          </p:cNvPr>
          <p:cNvSpPr/>
          <p:nvPr/>
        </p:nvSpPr>
        <p:spPr>
          <a:xfrm>
            <a:off x="10333388" y="3027027"/>
            <a:ext cx="1284592" cy="574380"/>
          </a:xfrm>
          <a:prstGeom prst="diamond">
            <a:avLst/>
          </a:prstGeom>
          <a:solidFill>
            <a:srgbClr val="D8EAD5"/>
          </a:solidFill>
          <a:ln w="12700" cap="flat" cmpd="sng">
            <a:solidFill>
              <a:srgbClr val="D8EA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잔돈처리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187;p13">
            <a:extLst>
              <a:ext uri="{FF2B5EF4-FFF2-40B4-BE49-F238E27FC236}">
                <a16:creationId xmlns:a16="http://schemas.microsoft.com/office/drawing/2014/main" id="{62866710-107E-45C9-AF13-186FD8A4F803}"/>
              </a:ext>
            </a:extLst>
          </p:cNvPr>
          <p:cNvSpPr/>
          <p:nvPr/>
        </p:nvSpPr>
        <p:spPr>
          <a:xfrm>
            <a:off x="1675185" y="6355013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188;p13">
            <a:extLst>
              <a:ext uri="{FF2B5EF4-FFF2-40B4-BE49-F238E27FC236}">
                <a16:creationId xmlns:a16="http://schemas.microsoft.com/office/drawing/2014/main" id="{CD3E6433-EF82-4BC3-ACEA-029772417162}"/>
              </a:ext>
            </a:extLst>
          </p:cNvPr>
          <p:cNvSpPr/>
          <p:nvPr/>
        </p:nvSpPr>
        <p:spPr>
          <a:xfrm>
            <a:off x="5020032" y="6350659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189;p13">
            <a:extLst>
              <a:ext uri="{FF2B5EF4-FFF2-40B4-BE49-F238E27FC236}">
                <a16:creationId xmlns:a16="http://schemas.microsoft.com/office/drawing/2014/main" id="{A9546005-23D0-45ED-B67A-3C98316B8271}"/>
              </a:ext>
            </a:extLst>
          </p:cNvPr>
          <p:cNvSpPr/>
          <p:nvPr/>
        </p:nvSpPr>
        <p:spPr>
          <a:xfrm>
            <a:off x="6389414" y="6350659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190;p13">
            <a:extLst>
              <a:ext uri="{FF2B5EF4-FFF2-40B4-BE49-F238E27FC236}">
                <a16:creationId xmlns:a16="http://schemas.microsoft.com/office/drawing/2014/main" id="{3DAB353B-B627-4137-AFA4-B3010812A750}"/>
              </a:ext>
            </a:extLst>
          </p:cNvPr>
          <p:cNvSpPr/>
          <p:nvPr/>
        </p:nvSpPr>
        <p:spPr>
          <a:xfrm>
            <a:off x="8362748" y="6353467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191;p13">
            <a:extLst>
              <a:ext uri="{FF2B5EF4-FFF2-40B4-BE49-F238E27FC236}">
                <a16:creationId xmlns:a16="http://schemas.microsoft.com/office/drawing/2014/main" id="{D383305F-F1A4-4842-9E00-931BFD8CC073}"/>
              </a:ext>
            </a:extLst>
          </p:cNvPr>
          <p:cNvSpPr/>
          <p:nvPr/>
        </p:nvSpPr>
        <p:spPr>
          <a:xfrm>
            <a:off x="10475416" y="6350659"/>
            <a:ext cx="960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5depth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117;p13">
            <a:extLst>
              <a:ext uri="{FF2B5EF4-FFF2-40B4-BE49-F238E27FC236}">
                <a16:creationId xmlns:a16="http://schemas.microsoft.com/office/drawing/2014/main" id="{F9D92E0F-9A3C-44A8-A0AA-CCB0FC5F4C03}"/>
              </a:ext>
            </a:extLst>
          </p:cNvPr>
          <p:cNvSpPr/>
          <p:nvPr/>
        </p:nvSpPr>
        <p:spPr>
          <a:xfrm>
            <a:off x="5223580" y="5024585"/>
            <a:ext cx="776711" cy="403645"/>
          </a:xfrm>
          <a:prstGeom prst="roundRect">
            <a:avLst>
              <a:gd name="adj" fmla="val 16667"/>
            </a:avLst>
          </a:prstGeom>
          <a:solidFill>
            <a:srgbClr val="C2E0F2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66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>
            <a:cxnSpLocks/>
          </p:cNvCxnSpPr>
          <p:nvPr/>
        </p:nvCxnSpPr>
        <p:spPr>
          <a:xfrm>
            <a:off x="6096000" y="484094"/>
            <a:ext cx="0" cy="63739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6024562" y="689241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024562" y="2090335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024562" y="3996679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7044192" y="953368"/>
            <a:ext cx="4170373" cy="249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>
              <a:lnSpc>
                <a:spcPts val="17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DIY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꽃다발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원하는 꽃 종류와 수량 선택가능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사용자 취향에 맞는 꽃다발 제작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  <a:p>
            <a:pPr>
              <a:lnSpc>
                <a:spcPts val="17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추천 꽃다발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이달의 추천으로 그 월에 맞는 꽃 추천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[ S,M,L,XL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사이즈 구분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  <a:p>
            <a:pPr>
              <a:lnSpc>
                <a:spcPts val="17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랜덤 꽃다발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꽃을 고르는데 부담감을 느끼는 사람들을 위한 랜덤 꽃다발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[ 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사이즈 균일한 가격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7000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002195" y="2634636"/>
            <a:ext cx="2857364" cy="161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뽑기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기회 증정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- 50000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이상 구매한 고객에게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할인 쿠폰 뽑기 기회를 증정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[ 1000,3000,5000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쿠폰 랜덤 지급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  <a:p>
            <a:pPr>
              <a:lnSpc>
                <a:spcPts val="17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사용자가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원할 때 언제든 쿠폰 뽑기 가능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[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후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구매에 사용 가능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116A109-F45D-4D63-A058-90DD8CA8DAEB}"/>
              </a:ext>
            </a:extLst>
          </p:cNvPr>
          <p:cNvGrpSpPr/>
          <p:nvPr/>
        </p:nvGrpSpPr>
        <p:grpSpPr>
          <a:xfrm>
            <a:off x="6310315" y="642919"/>
            <a:ext cx="1753156" cy="283796"/>
            <a:chOff x="1428729" y="3000371"/>
            <a:chExt cx="1285883" cy="214315"/>
          </a:xfrm>
          <a:solidFill>
            <a:schemeClr val="accent5">
              <a:alpha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1B9543-945A-42FE-8719-F779762277DB}"/>
                </a:ext>
              </a:extLst>
            </p:cNvPr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7D1F48B-5DD3-412D-8523-DEF50A12A204}"/>
                </a:ext>
              </a:extLst>
            </p:cNvPr>
            <p:cNvSpPr/>
            <p:nvPr/>
          </p:nvSpPr>
          <p:spPr>
            <a:xfrm rot="5400000" flipH="1" flipV="1">
              <a:off x="1428728" y="3000372"/>
              <a:ext cx="142877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4" name="TextBox 25">
            <a:extLst>
              <a:ext uri="{FF2B5EF4-FFF2-40B4-BE49-F238E27FC236}">
                <a16:creationId xmlns:a16="http://schemas.microsoft.com/office/drawing/2014/main" id="{56E17435-E6CB-4B50-8BE6-7A39B81C3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263" y="669573"/>
            <a:ext cx="2365116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꽃 구매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519C6E0-012E-44DE-AF4F-C2DE85E9AFDE}"/>
              </a:ext>
            </a:extLst>
          </p:cNvPr>
          <p:cNvGrpSpPr/>
          <p:nvPr/>
        </p:nvGrpSpPr>
        <p:grpSpPr>
          <a:xfrm>
            <a:off x="6374090" y="4010158"/>
            <a:ext cx="1753156" cy="283796"/>
            <a:chOff x="1428729" y="3000371"/>
            <a:chExt cx="1285883" cy="214315"/>
          </a:xfrm>
          <a:solidFill>
            <a:schemeClr val="accent5">
              <a:alpha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42070E-F6F2-4E9D-A11B-ACA393DF059C}"/>
                </a:ext>
              </a:extLst>
            </p:cNvPr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B731B1C9-4E3E-4548-A831-4F7561DFF494}"/>
                </a:ext>
              </a:extLst>
            </p:cNvPr>
            <p:cNvSpPr/>
            <p:nvPr/>
          </p:nvSpPr>
          <p:spPr>
            <a:xfrm rot="5400000" flipH="1" flipV="1">
              <a:off x="1428728" y="3000372"/>
              <a:ext cx="142877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8" name="TextBox 25">
            <a:extLst>
              <a:ext uri="{FF2B5EF4-FFF2-40B4-BE49-F238E27FC236}">
                <a16:creationId xmlns:a16="http://schemas.microsoft.com/office/drawing/2014/main" id="{713CA86B-B729-4217-9AB6-D901F3A8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263" y="4000504"/>
            <a:ext cx="2365116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적립금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EAC3E6-6CDB-4427-9EDF-A8DE864F3CF6}"/>
              </a:ext>
            </a:extLst>
          </p:cNvPr>
          <p:cNvGrpSpPr/>
          <p:nvPr/>
        </p:nvGrpSpPr>
        <p:grpSpPr>
          <a:xfrm>
            <a:off x="4103429" y="2163019"/>
            <a:ext cx="1695975" cy="285752"/>
            <a:chOff x="1571604" y="3000372"/>
            <a:chExt cx="1285883" cy="21431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7B4221E-62AD-4AE6-9C8E-A12954B3B0E3}"/>
                </a:ext>
              </a:extLst>
            </p:cNvPr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8A3CBEDA-CA2F-4443-A4F5-12A94E403D51}"/>
                </a:ext>
              </a:extLst>
            </p:cNvPr>
            <p:cNvSpPr/>
            <p:nvPr/>
          </p:nvSpPr>
          <p:spPr>
            <a:xfrm rot="5400000">
              <a:off x="2714611" y="3000372"/>
              <a:ext cx="142875" cy="1428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8376E227-A81B-4410-9A20-BBEDD880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48" y="2190820"/>
            <a:ext cx="1574089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뽑기 이벤트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8">
            <a:extLst>
              <a:ext uri="{FF2B5EF4-FFF2-40B4-BE49-F238E27FC236}">
                <a16:creationId xmlns:a16="http://schemas.microsoft.com/office/drawing/2014/main" id="{3F14FCAB-5307-46EB-A613-492D4C5AA007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HghJv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B/f38A6NjKA8zMzADAwP8Af39/AAAAAAAAAAAAAAAAAAAAAAAAAAAAIQAAABgAAAAUAAAAIwAAAFAAAAA1DwAAZQIAABAgAAAmAAAACAAAAP//////////"/>
              </a:ext>
            </a:extLst>
          </p:cNvSpPr>
          <p:nvPr/>
        </p:nvSpPr>
        <p:spPr>
          <a:xfrm>
            <a:off x="22225" y="50800"/>
            <a:ext cx="2449830" cy="3384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ko-kr"/>
            </a:pPr>
            <a:r>
              <a:rPr lang="en-US" sz="1600" dirty="0">
                <a:solidFill>
                  <a:schemeClr val="bg1"/>
                </a:solidFill>
                <a:latin typeface="+mj-ea"/>
                <a:ea typeface="+mj-ea"/>
                <a:cs typeface="Noto Sans CJK KR Light" charset="0"/>
              </a:rPr>
              <a:t>SMART FLOWER</a:t>
            </a:r>
            <a:endParaRPr lang="en-us" sz="1600" dirty="0">
              <a:solidFill>
                <a:schemeClr val="bg1"/>
              </a:solidFill>
              <a:latin typeface="+mj-ea"/>
              <a:ea typeface="+mj-ea"/>
              <a:cs typeface="Noto Sans CJK KR Light" charset="0"/>
            </a:endParaRPr>
          </a:p>
        </p:txBody>
      </p:sp>
      <p:sp>
        <p:nvSpPr>
          <p:cNvPr id="25" name="직사각형 2">
            <a:extLst>
              <a:ext uri="{FF2B5EF4-FFF2-40B4-BE49-F238E27FC236}">
                <a16:creationId xmlns:a16="http://schemas.microsoft.com/office/drawing/2014/main" id="{C718F11C-795C-447B-9F29-58665C856D3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6_1JtsX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2Mo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6NjKA8zMzADAwP8Af39/AAAAAAAAAAAAAAAAAAAAAAAAAAAAIQAAABgAAAAUAAAAIfr//9ECAABwGgAAhwsAABAgAAAmAAAACAAAAP//////////"/>
              </a:ext>
            </a:extLst>
          </p:cNvSpPr>
          <p:nvPr/>
        </p:nvSpPr>
        <p:spPr>
          <a:xfrm>
            <a:off x="-168445" y="409707"/>
            <a:ext cx="2731169" cy="72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프로젝트 구성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구매자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7CC6957E-B934-40AE-B8D6-D5A7758C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361" y="4367575"/>
            <a:ext cx="417037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>
              <a:lnSpc>
                <a:spcPts val="17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현금 결제 후 남은 금액 적립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현금 결제 후에 남은 금액 적립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[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전화번호와 비밀번호를 통해 적립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후 다시 꽃을 구매할 때 전화번호와 비밀번호를 입력 받아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기존 데이터와 같을 경우 사용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[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원하는 금액 입력해서 원하는 만큼만 사용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24D3E1-2A6B-4975-8721-7B12B99ECEB2}"/>
              </a:ext>
            </a:extLst>
          </p:cNvPr>
          <p:cNvGrpSpPr/>
          <p:nvPr/>
        </p:nvGrpSpPr>
        <p:grpSpPr>
          <a:xfrm>
            <a:off x="4071396" y="5421742"/>
            <a:ext cx="1695975" cy="285752"/>
            <a:chOff x="1571604" y="3000372"/>
            <a:chExt cx="1285883" cy="214314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DD30A-72A0-4293-B50B-F8EB93DED03B}"/>
                </a:ext>
              </a:extLst>
            </p:cNvPr>
            <p:cNvSpPr/>
            <p:nvPr/>
          </p:nvSpPr>
          <p:spPr>
            <a:xfrm>
              <a:off x="1571604" y="3000372"/>
              <a:ext cx="1143008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143F1E0-F3C9-40BB-A8B9-30A12547A09F}"/>
                </a:ext>
              </a:extLst>
            </p:cNvPr>
            <p:cNvSpPr/>
            <p:nvPr/>
          </p:nvSpPr>
          <p:spPr>
            <a:xfrm rot="5400000">
              <a:off x="2714611" y="3000372"/>
              <a:ext cx="142875" cy="1428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8" name="TextBox 25">
            <a:extLst>
              <a:ext uri="{FF2B5EF4-FFF2-40B4-BE49-F238E27FC236}">
                <a16:creationId xmlns:a16="http://schemas.microsoft.com/office/drawing/2014/main" id="{6AC14212-3A8A-495C-B47B-95604BE6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15" y="5449543"/>
            <a:ext cx="1574089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추가 구매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412EAEA-0CF8-48CB-8BBA-EBA94166A52E}"/>
              </a:ext>
            </a:extLst>
          </p:cNvPr>
          <p:cNvSpPr/>
          <p:nvPr/>
        </p:nvSpPr>
        <p:spPr>
          <a:xfrm>
            <a:off x="6024562" y="5469211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6F3224B8-826C-452E-8847-C9AC38AB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195" y="5849003"/>
            <a:ext cx="3239676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>
              <a:lnSpc>
                <a:spcPts val="17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 구매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메시지 카드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바구니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포장지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리본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미니 꽃다발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759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34" grpId="0"/>
      <p:bldP spid="38" grpId="0"/>
      <p:bldP spid="42" grpId="0"/>
      <p:bldP spid="22" grpId="0"/>
      <p:bldP spid="28" grpId="0"/>
      <p:bldP spid="30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Presentation">
      <a:majorFont>
        <a:latin typeface="Noto Sans CJK KR Bold"/>
        <a:ea typeface="Noto Sans CJK KR Bold"/>
        <a:cs typeface="Noto Sans CJK KR Bold"/>
      </a:majorFont>
      <a:minorFont>
        <a:latin typeface="Noto Sans CJK KR Light"/>
        <a:ea typeface="Noto Sans CJK KR Light"/>
        <a:cs typeface="Noto Sans CJK KR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33021"/>
        </a:dk2>
        <a:lt2>
          <a:srgbClr val="E8D8CA"/>
        </a:lt2>
        <a:accent1>
          <a:srgbClr val="E49458"/>
        </a:accent1>
        <a:accent2>
          <a:srgbClr val="74AD8D"/>
        </a:accent2>
        <a:accent3>
          <a:srgbClr val="D4AC30"/>
        </a:accent3>
        <a:accent4>
          <a:srgbClr val="7BA5BE"/>
        </a:accent4>
        <a:accent5>
          <a:srgbClr val="E4A098"/>
        </a:accent5>
        <a:accent6>
          <a:srgbClr val="70B4B7"/>
        </a:accent6>
        <a:hlink>
          <a:srgbClr val="008685"/>
        </a:hlink>
        <a:folHlink>
          <a:srgbClr val="EA5A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Noto Sans CJK KR Bold"/>
        <a:ea typeface="Noto Sans CJK KR Bold"/>
        <a:cs typeface="Noto Sans CJK KR Bold"/>
      </a:majorFont>
      <a:minorFont>
        <a:latin typeface="Noto Sans CJK KR Light"/>
        <a:ea typeface="Noto Sans CJK KR Light"/>
        <a:cs typeface="Noto Sans CJK KR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469</Words>
  <Application>Microsoft Office PowerPoint</Application>
  <PresentationFormat>와이드스크린</PresentationFormat>
  <Paragraphs>165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 Sans CJK KR Bold</vt:lpstr>
      <vt:lpstr>Noto Sans CJK KR Light</vt:lpstr>
      <vt:lpstr>맑은 고딕</vt:lpstr>
      <vt:lpstr>-윤고딕350</vt:lpstr>
      <vt:lpstr>Arial</vt:lpstr>
      <vt:lpstr>Calibri</vt:lpstr>
      <vt:lpstr>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ju</dc:creator>
  <cp:keywords/>
  <dc:description/>
  <cp:lastModifiedBy>SIST</cp:lastModifiedBy>
  <cp:revision>104</cp:revision>
  <dcterms:created xsi:type="dcterms:W3CDTF">2020-03-14T07:09:23Z</dcterms:created>
  <dcterms:modified xsi:type="dcterms:W3CDTF">2020-03-15T23:57:39Z</dcterms:modified>
</cp:coreProperties>
</file>