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3" r:id="rId7"/>
    <p:sldId id="260" r:id="rId8"/>
    <p:sldId id="261" r:id="rId9"/>
    <p:sldId id="262" r:id="rId10"/>
    <p:sldId id="268" r:id="rId11"/>
    <p:sldId id="264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9E1B-AE00-827E-6FC4-665D6E08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F4F39-24F8-F854-0F19-0DF8E15AB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A067-71E2-DA42-6EE3-CAE002B3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4185-D5B7-26B4-8855-4F5571AA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D75-BA4A-FD3D-703C-693476AD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7CE9-A03A-C6F1-B02A-954E4AFC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5839-BD72-9F78-3DB0-A58176788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5A0E-24FA-56B0-99C4-B9005CB8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EB6C-506F-6BC8-B693-EF5049E1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2F8E-7C6B-BAC1-7D0F-AB87295E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80FCF-8CA8-014A-214D-17AC8FF75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C41F8-11E4-0A85-B537-CA7F2DC6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3832-00E4-AB50-49DF-7F7C10FE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BE73-AC5E-4C72-1A3F-1D83207E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E95B-D9DB-8BD5-DA1A-9441EF31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3644-4AC0-9C29-0A36-91D5B27A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A704-8FF2-43F6-D518-B565B888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C91F-12D5-6345-0316-7A12B8C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117A-DF74-192C-6C34-DB2CB624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DCF4-B2BB-B329-CEDD-7C8F2B45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715B-8350-B1BE-0182-77999FC1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9FFC0-2005-C175-F46F-7C624731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8B68-3AE4-EE9B-06E1-9E29226C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D99C-72AA-C4E7-1B6D-57F41EF6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E545-1B1D-42D1-71D4-49850944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C563-EDB8-5900-90F6-EA7FBC3A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E59-6DC4-4D56-2CE0-BAE1913C4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83D7-C1CF-8DD4-A5FA-2808C2804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1E95-8BA7-50DF-D811-EE8DF5FE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15AE-4E42-4E15-C392-B17B6DBD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65933-BF77-53EF-308C-DAD12AB3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E64-4268-EA2F-7953-6F963987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F61D-AC22-8CD0-2DC7-AA1B59FC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16077-92CA-A572-F931-77E08A8D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0B4DC-6420-79FC-A356-CC45B7AEB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17C47-DFD3-60D2-0687-FF6145F4D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8D710-8986-75A7-590C-15AC3598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866C7-9C28-C998-626E-04C64E69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A02F5-27E4-B3A3-47A0-FC653B1F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FB9-BF77-C1C4-EE47-D5253A18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B9ACB-D73D-2FFE-DF90-9CA029E5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2B926-FFF5-8CCE-CC7F-B48BB096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E1C1E-88A9-8069-CECE-D1314212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9EA29-99F9-106C-1835-4EE59279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B08A4-95DF-558F-586C-7B89E97B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4640-4321-A412-0D76-A13E7B7F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1C84-2322-32A8-E16F-E842FF23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C559-3E47-0CA7-8E57-C80C4335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7F789-EE1E-9BDF-37A2-5611894A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48546-BAF6-493B-CF8C-CC5B1F00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4CEE8-DBB0-0CCE-29D8-2380F8ED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11F2D-FA4A-590A-AB7E-410D440C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499B-D4E1-11C2-6351-AA878F97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5667C-7BEB-3A73-7DF1-27275201E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F6723-8252-36F9-C316-FE1BEBE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9D2B0-C7D0-9E9D-2D55-8493A79D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176B-0AF2-4130-BBCC-E8EC0D04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DD69-E87C-EF24-05C7-B7E5B105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32DFF-F6D3-3303-9E89-A50AAA45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2334-907C-03DB-ED01-0BA26B352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1B89-611E-5C9E-D87E-49418F3FB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6749B-48CC-2D4D-9914-CD3FF7F2486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7BA4-DBDE-33EC-B851-A49407329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1439-D958-5651-2672-74FBB617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23B30-0E93-5140-8BA1-789CE085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B64A-520D-413B-E7FC-B91C4BC7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1561533"/>
            <a:ext cx="9182100" cy="2276247"/>
          </a:xfrm>
        </p:spPr>
        <p:txBody>
          <a:bodyPr anchor="ctr">
            <a:noAutofit/>
          </a:bodyPr>
          <a:lstStyle/>
          <a:p>
            <a:pPr algn="l"/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sz="8000" dirty="0"/>
              <a:t>inancial </a:t>
            </a: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8000" dirty="0"/>
              <a:t>tatement</a:t>
            </a:r>
            <a:br>
              <a:rPr lang="en-US" sz="8000" dirty="0"/>
            </a:b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sz="8000" dirty="0"/>
              <a:t>raud </a:t>
            </a: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D</a:t>
            </a:r>
            <a:r>
              <a:rPr lang="en-US" sz="8000" dirty="0"/>
              <a:t>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4B856-C2C0-BF14-128A-F5284787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4005943"/>
            <a:ext cx="9182100" cy="1001486"/>
          </a:xfrm>
        </p:spPr>
        <p:txBody>
          <a:bodyPr anchor="ctr"/>
          <a:lstStyle/>
          <a:p>
            <a:pPr algn="l"/>
            <a:r>
              <a:rPr lang="en-US" dirty="0"/>
              <a:t>Ryan Huang</a:t>
            </a:r>
          </a:p>
        </p:txBody>
      </p:sp>
    </p:spTree>
    <p:extLst>
      <p:ext uri="{BB962C8B-B14F-4D97-AF65-F5344CB8AC3E}">
        <p14:creationId xmlns:p14="http://schemas.microsoft.com/office/powerpoint/2010/main" val="262242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3877-9B81-C288-A61E-D0011F06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 (ANN)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6AD2-9595-4C3A-CE86-9C7B64D3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FF33-59EF-D686-46C6-4C1A10A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 + </a:t>
            </a:r>
            <a:r>
              <a:rPr lang="en-US" dirty="0" err="1"/>
              <a:t>FinBERT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A1CD-F70B-65E8-B6BA-08193B26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3CF4-6F24-6AA1-8B35-75E36037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789F-9718-43FA-FB94-9A31E35D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6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9EAD-CC7B-803F-7176-8E623840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D8FD-1A8E-8B67-148C-D9DA4EC5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2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48DF-D294-03AD-A888-1B2E4D28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EE31-1EB5-1AFF-8BF4-0F1EF3E1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46EB-08B1-A63E-8992-AF9958A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E80F-9DE6-E15A-9A45-C1DD0BA8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628-07F9-D269-323C-17EE944B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F993-16B8-3683-AED6-62803D6E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6E47-D264-0A8F-BB12-6BFDF085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4B73-E21A-F5F6-F497-4DC4C0F3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E35-B2E5-7A6D-65BD-94ED90FB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4C59-371F-539A-F9FC-16450F9A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400C-AFD4-D3A3-9BF2-6205B3E0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7E80-E135-F06E-058E-A4233708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3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2388-F640-2F02-0BBE-E324945F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BE85-2ED2-7635-D4C9-230F729B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8BAF-DF51-8B59-04F4-31E234FC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F2AE-5E50-7A66-11FC-D3B365EC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E637-765F-7EDA-12BE-43E7F9A6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A696-47CD-01C5-EA1B-7E158D5E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Macintosh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Financial Statement Fraud Detection</vt:lpstr>
      <vt:lpstr>Financial Statement</vt:lpstr>
      <vt:lpstr>Motivation</vt:lpstr>
      <vt:lpstr>Data Exploration</vt:lpstr>
      <vt:lpstr>Logistic Regression</vt:lpstr>
      <vt:lpstr>Random Forest</vt:lpstr>
      <vt:lpstr>Support Vector Machine</vt:lpstr>
      <vt:lpstr>Financial Kernel</vt:lpstr>
      <vt:lpstr>Extreme Gradient Boosting (XGBoost)</vt:lpstr>
      <vt:lpstr>Artificial Neural Network (ANN)</vt:lpstr>
      <vt:lpstr>GPT-2 + FinBERT</vt:lpstr>
      <vt:lpstr>The Power of LLMs</vt:lpstr>
      <vt:lpstr>Challenges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Huang</dc:creator>
  <cp:lastModifiedBy>Ryan Huang</cp:lastModifiedBy>
  <cp:revision>2</cp:revision>
  <dcterms:created xsi:type="dcterms:W3CDTF">2024-06-11T20:28:21Z</dcterms:created>
  <dcterms:modified xsi:type="dcterms:W3CDTF">2024-06-11T20:46:37Z</dcterms:modified>
</cp:coreProperties>
</file>