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0817" autoAdjust="0"/>
  </p:normalViewPr>
  <p:slideViewPr>
    <p:cSldViewPr>
      <p:cViewPr varScale="1">
        <p:scale>
          <a:sx n="94" d="100"/>
          <a:sy n="94" d="100"/>
        </p:scale>
        <p:origin x="24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FA0F7-D629-4EAB-9551-5D00924E9B65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8005-1ECA-4AF7-8656-39EAE3132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Dr. Sears mentioned</a:t>
            </a:r>
            <a:r>
              <a:rPr lang="en-US" baseline="0" dirty="0" smtClean="0"/>
              <a:t> when a customer comes in he receives the typical “I’m just looking response” from them.  This immediately creates a disconnect between him and the customer, making it difficult for him to provide them with good service.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Dr. Sears wants each customers visit to be a unique and memorable one.  This way the customer walks in excited to learn about his different products and increasing the chances of them finding that perfect item for themselves.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He has a lot of products that have interesting details that are not necessarily clear by simply browsing the store.  So he wants to provide the customer with a means to get as much information about each product as they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28005-1ECA-4AF7-8656-39EAE31322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28005-1ECA-4AF7-8656-39EAE31322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1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Dr. Sears decided he would like to be able to use our app to upload pictures to his website, rather than email them to himself to upload them. </a:t>
            </a:r>
          </a:p>
          <a:p>
            <a:endParaRPr lang="en-US" sz="1200" dirty="0" smtClean="0"/>
          </a:p>
          <a:p>
            <a:r>
              <a:rPr lang="en-US" sz="1200" dirty="0" smtClean="0"/>
              <a:t>Talked about adding a purchase feature, where customers can go online and purchase products from his store. </a:t>
            </a:r>
          </a:p>
          <a:p>
            <a:endParaRPr lang="en-US" sz="1200" dirty="0" smtClean="0"/>
          </a:p>
          <a:p>
            <a:r>
              <a:rPr lang="en-US" sz="1200" dirty="0" smtClean="0"/>
              <a:t>Ability to print QR codes with title and description of item. Not sure what we will use</a:t>
            </a:r>
            <a:r>
              <a:rPr lang="en-US" sz="1200" baseline="0" dirty="0" smtClean="0"/>
              <a:t> to do the printing, and if different sizes will be an option, we will talk about that with him next meeting. 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28005-1ECA-4AF7-8656-39EAE31322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9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7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24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5" y="381001"/>
            <a:ext cx="1143299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9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2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5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2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9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7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9" y="685800"/>
            <a:ext cx="4801850" cy="5334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9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62E9B-779B-4769-8ABB-34F3397A96F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80" y="6400800"/>
            <a:ext cx="62881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5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879" indent="-167879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173831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1969" indent="-164306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2938" indent="-130969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2716" indent="-129779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" indent="-130302" algn="l" defTabSz="685800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558" indent="-130302" algn="l" defTabSz="685800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" indent="-130302" algn="l" defTabSz="685800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162" indent="-130302" algn="l" defTabSz="685800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QR Codes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err="1" smtClean="0"/>
              <a:t>Brogrammers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902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tasks</a:t>
            </a:r>
          </a:p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</a:p>
          <a:p>
            <a:r>
              <a:rPr lang="en-US" dirty="0" smtClean="0"/>
              <a:t>Hard coded Admin Login page, set up user database via </a:t>
            </a:r>
            <a:r>
              <a:rPr lang="en-US" dirty="0" err="1" smtClean="0"/>
              <a:t>phpmyadmin</a:t>
            </a:r>
            <a:r>
              <a:rPr lang="en-US" dirty="0" smtClean="0"/>
              <a:t>.  Took 6 hours</a:t>
            </a:r>
            <a:r>
              <a:rPr lang="en-US" dirty="0" smtClean="0"/>
              <a:t>. (instead of 3 according to </a:t>
            </a:r>
            <a:r>
              <a:rPr lang="en-US" smtClean="0"/>
              <a:t>our tasks)</a:t>
            </a:r>
            <a:endParaRPr lang="en-US" dirty="0" smtClean="0"/>
          </a:p>
          <a:p>
            <a:r>
              <a:rPr lang="en-US" dirty="0" smtClean="0"/>
              <a:t>Next Steps:  All group members install </a:t>
            </a:r>
            <a:r>
              <a:rPr lang="en-US" dirty="0" err="1" smtClean="0"/>
              <a:t>xAmpp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163695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Goal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4999"/>
            <a:ext cx="7696199" cy="411480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To better his company Dr. Sears wants to…</a:t>
            </a:r>
          </a:p>
          <a:p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Provide better service for his 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" sz="2800" dirty="0" smtClean="0"/>
              <a:t>reate a unique and exciting shopping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Provide his customers with more information about each product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12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Product features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product will have a QR code associated with it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QR code will be on each product similar to a barcode</a:t>
            </a:r>
          </a:p>
          <a:p>
            <a:r>
              <a:rPr lang="en-US" sz="2800" dirty="0" smtClean="0"/>
              <a:t>Dr. Sears will provide a customer with an iPod to scan any item they wish</a:t>
            </a:r>
          </a:p>
          <a:p>
            <a:r>
              <a:rPr lang="en-US" sz="2800" dirty="0" smtClean="0"/>
              <a:t>After scanning the item, the iPod will go to a page displaying more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79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Info Displayed From QR 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 picture of the item</a:t>
            </a:r>
          </a:p>
          <a:p>
            <a:r>
              <a:rPr lang="en-US" sz="2600" dirty="0" smtClean="0"/>
              <a:t>The price of the item</a:t>
            </a:r>
          </a:p>
          <a:p>
            <a:r>
              <a:rPr lang="en-US" sz="2600" dirty="0" smtClean="0"/>
              <a:t>A short description</a:t>
            </a:r>
          </a:p>
          <a:p>
            <a:r>
              <a:rPr lang="en-US" sz="2600" dirty="0" smtClean="0"/>
              <a:t>An option to view a more detailed description</a:t>
            </a:r>
          </a:p>
          <a:p>
            <a:r>
              <a:rPr lang="en-US" sz="2600" dirty="0" smtClean="0"/>
              <a:t>An option to select different sizes (if available)</a:t>
            </a:r>
          </a:p>
          <a:p>
            <a:r>
              <a:rPr lang="en-US" sz="2600" dirty="0" smtClean="0"/>
              <a:t>Other related items</a:t>
            </a:r>
          </a:p>
          <a:p>
            <a:r>
              <a:rPr lang="en-US" sz="2600" dirty="0" smtClean="0"/>
              <a:t>A button to easily return to the scanner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60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Other Features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user will be able to access this information like any other website.</a:t>
            </a:r>
          </a:p>
          <a:p>
            <a:r>
              <a:rPr lang="en-US" sz="2800" dirty="0" smtClean="0"/>
              <a:t>An admin will have a login account</a:t>
            </a:r>
          </a:p>
          <a:p>
            <a:r>
              <a:rPr lang="en-US" sz="2800" dirty="0" smtClean="0"/>
              <a:t>An admin will be able to print off additional QR codes</a:t>
            </a:r>
          </a:p>
          <a:p>
            <a:r>
              <a:rPr lang="en-US" sz="2800" dirty="0" smtClean="0"/>
              <a:t>An admin will be able to add new items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Also print off a QR code for each new item</a:t>
            </a:r>
          </a:p>
        </p:txBody>
      </p:sp>
    </p:spTree>
    <p:extLst>
      <p:ext uri="{BB962C8B-B14F-4D97-AF65-F5344CB8AC3E}">
        <p14:creationId xmlns:p14="http://schemas.microsoft.com/office/powerpoint/2010/main" val="36631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Other Features cont.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admin will be able to update information about any item</a:t>
            </a:r>
          </a:p>
          <a:p>
            <a:r>
              <a:rPr lang="en-US" sz="2800" dirty="0" smtClean="0"/>
              <a:t>An admin will be able to remove items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31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UPDATE II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BROGRAMMERS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97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Design Methods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will be using Bootstrap to develop our webpage, this will allow us to format our webpage to be compatible with mobile devices. </a:t>
            </a:r>
          </a:p>
          <a:p>
            <a:r>
              <a:rPr lang="en-US" sz="2800" dirty="0" smtClean="0"/>
              <a:t>We will be coding in HTML and PHP.</a:t>
            </a:r>
          </a:p>
        </p:txBody>
      </p:sp>
    </p:spTree>
    <p:extLst>
      <p:ext uri="{BB962C8B-B14F-4D97-AF65-F5344CB8AC3E}">
        <p14:creationId xmlns:p14="http://schemas.microsoft.com/office/powerpoint/2010/main" val="71625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Project Updates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Ability to upload pictures via web app. </a:t>
            </a:r>
          </a:p>
          <a:p>
            <a:r>
              <a:rPr lang="en-US" sz="2800" dirty="0" smtClean="0"/>
              <a:t>Ability to purchase items online.</a:t>
            </a:r>
          </a:p>
          <a:p>
            <a:r>
              <a:rPr lang="en-US" sz="2800" dirty="0" smtClean="0"/>
              <a:t>Ability to print QR codes with title and description of item.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43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0A370D2-0C8B-45FC-B343-091816E3ACB9}" vid="{67A4EAA7-F10A-45ED-AFA4-9F29F6D5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84</TotalTime>
  <Words>549</Words>
  <Application>Microsoft Office PowerPoint</Application>
  <PresentationFormat>On-screen Show (4:3)</PresentationFormat>
  <Paragraphs>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Theme1</vt:lpstr>
      <vt:lpstr>QR Codes</vt:lpstr>
      <vt:lpstr>Project Goal</vt:lpstr>
      <vt:lpstr>Product features</vt:lpstr>
      <vt:lpstr>Info Displayed From QR Code</vt:lpstr>
      <vt:lpstr>Other Features</vt:lpstr>
      <vt:lpstr>Other Features cont.</vt:lpstr>
      <vt:lpstr>UPDATE II</vt:lpstr>
      <vt:lpstr>Design Methods</vt:lpstr>
      <vt:lpstr>Project Updates</vt:lpstr>
      <vt:lpstr>Project updates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Codes</dc:title>
  <dc:creator>Michael</dc:creator>
  <cp:lastModifiedBy>student Login</cp:lastModifiedBy>
  <cp:revision>16</cp:revision>
  <dcterms:created xsi:type="dcterms:W3CDTF">2015-02-11T00:13:26Z</dcterms:created>
  <dcterms:modified xsi:type="dcterms:W3CDTF">2015-03-09T13:00:35Z</dcterms:modified>
</cp:coreProperties>
</file>