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D982-5F2E-4746-A3EE-9C522166F3A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9268-ED28-4CBE-A4AD-0E63AAF5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486" y="606668"/>
            <a:ext cx="817684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055" y="1380392"/>
            <a:ext cx="1116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193" y="2919046"/>
            <a:ext cx="1037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1" y="2919046"/>
            <a:ext cx="958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3372" y="4950069"/>
            <a:ext cx="793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1" y="4950069"/>
            <a:ext cx="1151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Boneyard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447" y="3754315"/>
            <a:ext cx="9759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Board Display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9792" y="3596054"/>
            <a:ext cx="1125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Boneyard Display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7447" y="1652884"/>
            <a:ext cx="914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 Display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9793" y="1652885"/>
            <a:ext cx="914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 Display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0138" y="815473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9055" y="606667"/>
            <a:ext cx="1116622" cy="37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/>
          <p:cNvCxnSpPr>
            <a:stCxn id="16" idx="2"/>
            <a:endCxn id="5" idx="0"/>
          </p:cNvCxnSpPr>
          <p:nvPr/>
        </p:nvCxnSpPr>
        <p:spPr>
          <a:xfrm rot="5400000">
            <a:off x="5099538" y="1182564"/>
            <a:ext cx="395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5" idx="2"/>
            <a:endCxn id="6" idx="0"/>
          </p:cNvCxnSpPr>
          <p:nvPr/>
        </p:nvCxnSpPr>
        <p:spPr>
          <a:xfrm rot="5400000">
            <a:off x="3927992" y="1549672"/>
            <a:ext cx="1169322" cy="1569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5" idx="2"/>
            <a:endCxn id="7" idx="0"/>
          </p:cNvCxnSpPr>
          <p:nvPr/>
        </p:nvCxnSpPr>
        <p:spPr>
          <a:xfrm rot="16200000" flipH="1">
            <a:off x="5618313" y="1428777"/>
            <a:ext cx="1169322" cy="181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4" idx="2"/>
            <a:endCxn id="7" idx="3"/>
          </p:cNvCxnSpPr>
          <p:nvPr/>
        </p:nvCxnSpPr>
        <p:spPr>
          <a:xfrm rot="5400000">
            <a:off x="7625130" y="2261849"/>
            <a:ext cx="804496" cy="879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13" idx="2"/>
            <a:endCxn id="6" idx="1"/>
          </p:cNvCxnSpPr>
          <p:nvPr/>
        </p:nvCxnSpPr>
        <p:spPr>
          <a:xfrm rot="16200000" flipH="1">
            <a:off x="2204672" y="2099190"/>
            <a:ext cx="804497" cy="1204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6" idx="2"/>
            <a:endCxn id="9" idx="0"/>
          </p:cNvCxnSpPr>
          <p:nvPr/>
        </p:nvCxnSpPr>
        <p:spPr>
          <a:xfrm rot="5400000">
            <a:off x="2848187" y="4070316"/>
            <a:ext cx="1661691" cy="9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7" idx="2"/>
            <a:endCxn id="10" idx="0"/>
          </p:cNvCxnSpPr>
          <p:nvPr/>
        </p:nvCxnSpPr>
        <p:spPr>
          <a:xfrm rot="16200000" flipH="1">
            <a:off x="6326094" y="4070865"/>
            <a:ext cx="1661691" cy="9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2" idx="2"/>
            <a:endCxn id="10" idx="3"/>
          </p:cNvCxnSpPr>
          <p:nvPr/>
        </p:nvCxnSpPr>
        <p:spPr>
          <a:xfrm rot="5400000">
            <a:off x="7730671" y="4292906"/>
            <a:ext cx="892350" cy="791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11" idx="2"/>
            <a:endCxn id="9" idx="1"/>
          </p:cNvCxnSpPr>
          <p:nvPr/>
        </p:nvCxnSpPr>
        <p:spPr>
          <a:xfrm rot="16200000" flipH="1">
            <a:off x="2267352" y="4168714"/>
            <a:ext cx="734089" cy="119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0" idx="1"/>
          </p:cNvCxnSpPr>
          <p:nvPr/>
        </p:nvCxnSpPr>
        <p:spPr>
          <a:xfrm>
            <a:off x="4246685" y="3103712"/>
            <a:ext cx="2382716" cy="20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1"/>
            <a:endCxn id="9" idx="3"/>
          </p:cNvCxnSpPr>
          <p:nvPr/>
        </p:nvCxnSpPr>
        <p:spPr>
          <a:xfrm flipH="1">
            <a:off x="4026877" y="3103712"/>
            <a:ext cx="2602524" cy="203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Hughes</dc:creator>
  <cp:lastModifiedBy>Ryan Hughes</cp:lastModifiedBy>
  <cp:revision>2</cp:revision>
  <dcterms:created xsi:type="dcterms:W3CDTF">2017-09-14T19:09:29Z</dcterms:created>
  <dcterms:modified xsi:type="dcterms:W3CDTF">2017-09-15T00:09:50Z</dcterms:modified>
</cp:coreProperties>
</file>