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1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5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59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2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89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9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8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1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4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4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2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8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2065B0-0FB4-414A-8229-E4EAA2DA2AA0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C3B724-F572-4D3F-B477-E00318EDCE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7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7BFDE-EAA3-4C00-9E18-F716087E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de Supervisão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9B6CB-D7A9-4736-AB22-A4046F28B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71974"/>
            <a:ext cx="11828476" cy="970450"/>
          </a:xfrm>
        </p:spPr>
        <p:txBody>
          <a:bodyPr>
            <a:normAutofit/>
          </a:bodyPr>
          <a:lstStyle/>
          <a:p>
            <a:r>
              <a:rPr lang="pt-BR" dirty="0" err="1"/>
              <a:t>RScada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D21523-353D-4C92-877E-47A86ED8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1750840"/>
            <a:ext cx="11599177" cy="39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71974"/>
            <a:ext cx="11828476" cy="970450"/>
          </a:xfrm>
        </p:spPr>
        <p:txBody>
          <a:bodyPr>
            <a:normAutofit/>
          </a:bodyPr>
          <a:lstStyle/>
          <a:p>
            <a:r>
              <a:rPr lang="pt-BR" dirty="0" err="1"/>
              <a:t>RScada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619F58-B99B-483C-866E-7B9AFE54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412"/>
            <a:ext cx="12192000" cy="23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171974"/>
            <a:ext cx="10353762" cy="970450"/>
          </a:xfrm>
        </p:spPr>
        <p:txBody>
          <a:bodyPr/>
          <a:lstStyle/>
          <a:p>
            <a:r>
              <a:rPr lang="pt-BR" dirty="0"/>
              <a:t>ESP8266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89A9-7EA8-465E-B23B-E7DF1CE2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518407"/>
            <a:ext cx="11476139" cy="5167619"/>
          </a:xfrm>
        </p:spPr>
        <p:txBody>
          <a:bodyPr>
            <a:normAutofit/>
          </a:bodyPr>
          <a:lstStyle/>
          <a:p>
            <a:r>
              <a:rPr lang="pt-BR" dirty="0" err="1"/>
              <a:t>Tensilica</a:t>
            </a:r>
            <a:r>
              <a:rPr lang="pt-BR" dirty="0"/>
              <a:t> L106 32-bit</a:t>
            </a:r>
          </a:p>
          <a:p>
            <a:r>
              <a:rPr lang="pt-BR" dirty="0" err="1"/>
              <a:t>Clock</a:t>
            </a:r>
            <a:r>
              <a:rPr lang="pt-BR" dirty="0"/>
              <a:t>: 160 MHz</a:t>
            </a:r>
          </a:p>
          <a:p>
            <a:r>
              <a:rPr lang="pt-BR" dirty="0"/>
              <a:t>UART/SPI/I2C/SPI/RTC</a:t>
            </a:r>
          </a:p>
          <a:p>
            <a:r>
              <a:rPr lang="pt-BR" dirty="0"/>
              <a:t>ADC – 10 bits / PWM</a:t>
            </a:r>
          </a:p>
          <a:p>
            <a:r>
              <a:rPr lang="pt-BR" dirty="0"/>
              <a:t>Tensão: 2.5V ~ 3.6V</a:t>
            </a:r>
          </a:p>
          <a:p>
            <a:r>
              <a:rPr lang="pt-BR" dirty="0"/>
              <a:t>WiFi 802.11 b/g/n – 2.4 GHz</a:t>
            </a:r>
            <a:br>
              <a:rPr lang="pt-BR" dirty="0"/>
            </a:br>
            <a:r>
              <a:rPr lang="pt-BR" dirty="0"/>
              <a:t>HT20 - 72.2 Mbps</a:t>
            </a:r>
            <a:br>
              <a:rPr lang="pt-BR" dirty="0"/>
            </a:br>
            <a:r>
              <a:rPr lang="pt-BR" dirty="0"/>
              <a:t>( 170 </a:t>
            </a:r>
            <a:r>
              <a:rPr lang="pt-BR" dirty="0" err="1"/>
              <a:t>mA</a:t>
            </a:r>
            <a:r>
              <a:rPr lang="pt-BR" dirty="0"/>
              <a:t> TX - 56 </a:t>
            </a:r>
            <a:r>
              <a:rPr lang="pt-BR" dirty="0" err="1"/>
              <a:t>mA</a:t>
            </a:r>
            <a:r>
              <a:rPr lang="pt-BR" dirty="0"/>
              <a:t> RX )</a:t>
            </a:r>
          </a:p>
          <a:p>
            <a:r>
              <a:rPr lang="pt-BR" dirty="0"/>
              <a:t>Protocolos:</a:t>
            </a:r>
            <a:br>
              <a:rPr lang="pt-BR" dirty="0"/>
            </a:br>
            <a:r>
              <a:rPr lang="pt-BR" dirty="0"/>
              <a:t>IPv4, TCP/UDP/HTTP</a:t>
            </a:r>
          </a:p>
        </p:txBody>
      </p:sp>
      <p:pic>
        <p:nvPicPr>
          <p:cNvPr id="1026" name="Picture 2" descr="https://upload.wikimedia.org/wikipedia/commons/thumb/7/7e/NodeMCU_DEVKIT_1.0.jpg/1280px-NodeMCU_DEVKIT_1.0.jpg">
            <a:extLst>
              <a:ext uri="{FF2B5EF4-FFF2-40B4-BE49-F238E27FC236}">
                <a16:creationId xmlns:a16="http://schemas.microsoft.com/office/drawing/2014/main" id="{CFFABA4D-14BD-4205-AAAF-B754BD2D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61" y="1518407"/>
            <a:ext cx="6584212" cy="4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1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171974"/>
            <a:ext cx="10353762" cy="970450"/>
          </a:xfrm>
        </p:spPr>
        <p:txBody>
          <a:bodyPr/>
          <a:lstStyle/>
          <a:p>
            <a:r>
              <a:rPr lang="pt-BR" dirty="0"/>
              <a:t>ESP32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89A9-7EA8-465E-B23B-E7DF1CE2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518407"/>
            <a:ext cx="11476139" cy="5167619"/>
          </a:xfrm>
        </p:spPr>
        <p:txBody>
          <a:bodyPr>
            <a:normAutofit/>
          </a:bodyPr>
          <a:lstStyle/>
          <a:p>
            <a:r>
              <a:rPr lang="pt-BR" dirty="0" err="1"/>
              <a:t>Xtensa</a:t>
            </a:r>
            <a:r>
              <a:rPr lang="pt-BR" dirty="0"/>
              <a:t>® LX6 dual-core 32-bit + ULP</a:t>
            </a:r>
          </a:p>
          <a:p>
            <a:r>
              <a:rPr lang="pt-BR" dirty="0" err="1"/>
              <a:t>Clock</a:t>
            </a:r>
            <a:r>
              <a:rPr lang="pt-BR" dirty="0"/>
              <a:t>: 240 MHz</a:t>
            </a:r>
          </a:p>
          <a:p>
            <a:r>
              <a:rPr lang="pt-BR" dirty="0"/>
              <a:t>UART/SPI/I2C/SPI/RTC </a:t>
            </a:r>
          </a:p>
          <a:p>
            <a:r>
              <a:rPr lang="pt-BR" dirty="0"/>
              <a:t>Sensor Capacitivo</a:t>
            </a:r>
          </a:p>
          <a:p>
            <a:r>
              <a:rPr lang="pt-BR" dirty="0"/>
              <a:t>ADC – 12 bits / DAC – 8 bits / PWM</a:t>
            </a:r>
          </a:p>
          <a:p>
            <a:r>
              <a:rPr lang="pt-BR" dirty="0"/>
              <a:t>Bluetooth v4.2 e BLE</a:t>
            </a:r>
          </a:p>
          <a:p>
            <a:r>
              <a:rPr lang="pt-BR" dirty="0"/>
              <a:t>Tensão: 2.5V ~ 3.6V</a:t>
            </a:r>
          </a:p>
          <a:p>
            <a:r>
              <a:rPr lang="pt-BR" dirty="0"/>
              <a:t>WiFi 802.11 b/g/n – 2.4 GHz</a:t>
            </a:r>
            <a:br>
              <a:rPr lang="pt-BR" dirty="0"/>
            </a:br>
            <a:r>
              <a:rPr lang="pt-BR" dirty="0"/>
              <a:t>HT20/40 - 150 Mbps</a:t>
            </a:r>
            <a:br>
              <a:rPr lang="pt-BR" dirty="0"/>
            </a:br>
            <a:r>
              <a:rPr lang="pt-BR" dirty="0"/>
              <a:t>( 240 </a:t>
            </a:r>
            <a:r>
              <a:rPr lang="pt-BR" dirty="0" err="1"/>
              <a:t>mA</a:t>
            </a:r>
            <a:r>
              <a:rPr lang="pt-BR" dirty="0"/>
              <a:t> TX - 100 </a:t>
            </a:r>
            <a:r>
              <a:rPr lang="pt-BR" dirty="0" err="1"/>
              <a:t>mA</a:t>
            </a:r>
            <a:r>
              <a:rPr lang="pt-BR" dirty="0"/>
              <a:t> RX )</a:t>
            </a:r>
          </a:p>
          <a:p>
            <a:r>
              <a:rPr lang="pt-BR" dirty="0"/>
              <a:t>Protocolos:</a:t>
            </a:r>
            <a:br>
              <a:rPr lang="pt-BR" dirty="0"/>
            </a:br>
            <a:r>
              <a:rPr lang="pt-BR" dirty="0"/>
              <a:t>IPv4, TCP/UDP/HTTP</a:t>
            </a:r>
          </a:p>
        </p:txBody>
      </p:sp>
      <p:pic>
        <p:nvPicPr>
          <p:cNvPr id="2050" name="Picture 2" descr="Resultado de imagem para esp32">
            <a:extLst>
              <a:ext uri="{FF2B5EF4-FFF2-40B4-BE49-F238E27FC236}">
                <a16:creationId xmlns:a16="http://schemas.microsoft.com/office/drawing/2014/main" id="{B99A8734-34E3-47A9-90E3-1B7D41C50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3"/>
          <a:stretch/>
        </p:blipFill>
        <p:spPr bwMode="auto">
          <a:xfrm>
            <a:off x="5449091" y="1518407"/>
            <a:ext cx="5618573" cy="43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9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171974"/>
            <a:ext cx="10353762" cy="970450"/>
          </a:xfrm>
        </p:spPr>
        <p:txBody>
          <a:bodyPr/>
          <a:lstStyle/>
          <a:p>
            <a:r>
              <a:rPr lang="pt-BR" dirty="0"/>
              <a:t>Web Service -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89A9-7EA8-465E-B23B-E7DF1CE2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518407"/>
            <a:ext cx="11476139" cy="5167619"/>
          </a:xfrm>
        </p:spPr>
        <p:txBody>
          <a:bodyPr>
            <a:normAutofit/>
          </a:bodyPr>
          <a:lstStyle/>
          <a:p>
            <a:r>
              <a:rPr lang="pt-BR" dirty="0"/>
              <a:t>Métodos: POST, GET, PUT, PATCH, DELETE.</a:t>
            </a:r>
          </a:p>
          <a:p>
            <a:r>
              <a:rPr lang="pt-BR" dirty="0"/>
              <a:t>Formatos: XML, JSON ou texto plano.</a:t>
            </a:r>
          </a:p>
          <a:p>
            <a:endParaRPr lang="pt-BR" dirty="0"/>
          </a:p>
          <a:p>
            <a:r>
              <a:rPr lang="pt-BR" dirty="0"/>
              <a:t>https://sistema.rscada.ga/api/TOKEN/envio?variavel1=valor1&amp;variavel2=valor2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795882-C991-4738-B275-D13F45AD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884"/>
            <a:ext cx="12192000" cy="2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171974"/>
            <a:ext cx="10353762" cy="970450"/>
          </a:xfrm>
        </p:spPr>
        <p:txBody>
          <a:bodyPr/>
          <a:lstStyle/>
          <a:p>
            <a:r>
              <a:rPr lang="pt-BR" dirty="0"/>
              <a:t>Web Service - HTTP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9B6DD9-2A33-4321-BD25-01CE1AE3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63" y="1617590"/>
            <a:ext cx="4951203" cy="43696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D47BF8-5B8F-467F-B179-0316C2FEA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8" y="1617590"/>
            <a:ext cx="4982596" cy="43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171974"/>
            <a:ext cx="10353762" cy="970450"/>
          </a:xfrm>
        </p:spPr>
        <p:txBody>
          <a:bodyPr/>
          <a:lstStyle/>
          <a:p>
            <a:r>
              <a:rPr lang="pt-BR" dirty="0"/>
              <a:t>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89A9-7EA8-465E-B23B-E7DF1CE2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518407"/>
            <a:ext cx="11476139" cy="5167619"/>
          </a:xfrm>
        </p:spPr>
        <p:txBody>
          <a:bodyPr>
            <a:normAutofit/>
          </a:bodyPr>
          <a:lstStyle/>
          <a:p>
            <a:r>
              <a:rPr lang="pt-BR" dirty="0"/>
              <a:t>Protocolo leve e simples, para dispositivos com largura de banda limitada ou alta latência.</a:t>
            </a:r>
          </a:p>
          <a:p>
            <a:r>
              <a:rPr lang="pt-BR" dirty="0"/>
              <a:t>Topologia publicador/subscritor, com estrutura em tópicos e </a:t>
            </a:r>
            <a:r>
              <a:rPr lang="pt-BR" dirty="0" err="1"/>
              <a:t>sub-tópicos</a:t>
            </a:r>
            <a:r>
              <a:rPr lang="pt-BR" dirty="0"/>
              <a:t>.</a:t>
            </a:r>
          </a:p>
          <a:p>
            <a:r>
              <a:rPr lang="pt-BR" dirty="0"/>
              <a:t>Permite múltiplos receptores.</a:t>
            </a:r>
          </a:p>
          <a:p>
            <a:r>
              <a:rPr lang="pt-BR" dirty="0"/>
              <a:t>Qualidade de Serviço.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120F2A-4838-44F3-A8B4-4554A7C2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6" y="4073081"/>
            <a:ext cx="8802848" cy="27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71974"/>
            <a:ext cx="11828476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SCADA (Sistema de Supervisão e Aquisição de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89A9-7EA8-465E-B23B-E7DF1CE2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518407"/>
            <a:ext cx="11476139" cy="5167619"/>
          </a:xfrm>
        </p:spPr>
        <p:txBody>
          <a:bodyPr>
            <a:normAutofit/>
          </a:bodyPr>
          <a:lstStyle/>
          <a:p>
            <a:r>
              <a:rPr lang="pt-BR" dirty="0"/>
              <a:t>Monitora e opera partes de um ou mais processos.</a:t>
            </a:r>
          </a:p>
          <a:p>
            <a:r>
              <a:rPr lang="pt-BR" dirty="0"/>
              <a:t>Torna possível uma IHM remota de forma simplificada.</a:t>
            </a:r>
          </a:p>
          <a:p>
            <a:r>
              <a:rPr lang="pt-BR" dirty="0"/>
              <a:t>Centralização dos dados de todos os sensores.</a:t>
            </a:r>
          </a:p>
          <a:p>
            <a:r>
              <a:rPr lang="pt-BR" dirty="0"/>
              <a:t>Categorização e histórico de dados.</a:t>
            </a:r>
          </a:p>
          <a:p>
            <a:r>
              <a:rPr lang="pt-BR" dirty="0"/>
              <a:t>Alertas e Eventos.</a:t>
            </a:r>
          </a:p>
          <a:p>
            <a:r>
              <a:rPr lang="pt-BR" dirty="0"/>
              <a:t>Relatórios complexos.</a:t>
            </a:r>
          </a:p>
          <a:p>
            <a:r>
              <a:rPr lang="pt-BR" dirty="0"/>
              <a:t>Computação em nuvem – Big Data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EED5B1-B529-4C47-9E5C-3F8128E6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92" y="2636240"/>
            <a:ext cx="5636499" cy="42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71974"/>
            <a:ext cx="11828476" cy="970450"/>
          </a:xfrm>
        </p:spPr>
        <p:txBody>
          <a:bodyPr>
            <a:normAutofit/>
          </a:bodyPr>
          <a:lstStyle/>
          <a:p>
            <a:r>
              <a:rPr lang="pt-BR" dirty="0" err="1"/>
              <a:t>RScada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397502-042F-4C79-8C82-EA90275C9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70" y="1223096"/>
            <a:ext cx="12192000" cy="56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9B70-AF1B-4C47-B230-B0BD2ED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71974"/>
            <a:ext cx="11828476" cy="970450"/>
          </a:xfrm>
        </p:spPr>
        <p:txBody>
          <a:bodyPr>
            <a:normAutofit/>
          </a:bodyPr>
          <a:lstStyle/>
          <a:p>
            <a:r>
              <a:rPr lang="pt-BR" dirty="0" err="1"/>
              <a:t>RScada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60FB29-69AB-41B8-9E4E-480845F8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1088194"/>
            <a:ext cx="11518084" cy="57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55</TotalTime>
  <Words>241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Ardósia</vt:lpstr>
      <vt:lpstr>Sistemas de Supervisão</vt:lpstr>
      <vt:lpstr>ESP8266</vt:lpstr>
      <vt:lpstr>ESP32</vt:lpstr>
      <vt:lpstr>Web Service - HTTP</vt:lpstr>
      <vt:lpstr>Web Service - HTTP</vt:lpstr>
      <vt:lpstr>MQTT</vt:lpstr>
      <vt:lpstr>SCADA (Sistema de Supervisão e Aquisição de Dados)</vt:lpstr>
      <vt:lpstr>RScada</vt:lpstr>
      <vt:lpstr>RScada</vt:lpstr>
      <vt:lpstr>RScada</vt:lpstr>
      <vt:lpstr>RScada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Rhúlio Victor</dc:creator>
  <cp:lastModifiedBy>Rhúlio Victor</cp:lastModifiedBy>
  <cp:revision>43</cp:revision>
  <dcterms:created xsi:type="dcterms:W3CDTF">2019-05-08T02:04:12Z</dcterms:created>
  <dcterms:modified xsi:type="dcterms:W3CDTF">2019-05-08T02:59:15Z</dcterms:modified>
</cp:coreProperties>
</file>