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C4C1C-DC38-4DF1-9078-B74CEAF5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7288CE-8155-442F-8881-FABB9B22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0C332-119C-4D48-9AD3-9DB6D8A9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16D2B-03EB-4775-B537-4D0A6346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65FD33-A4F9-484E-A68B-91F40892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35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3B00C-38DE-496F-B044-D2393961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1B6943-2A53-4485-B37B-224107D6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21C1B-BE55-4BEA-8BAB-755275F2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38B7F-06B3-40C3-8B4F-D56416A5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EA236E-A46A-4C70-9821-F226C294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6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0B62E7-E85C-4867-827C-319A29E7E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82F2A6-BA64-4634-B238-F89F91C1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C1658-FACA-4DCD-8639-63AB4FF5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2A523-AF5F-49E9-80FD-04CCEF4F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CBB35-2942-44F8-859A-3A74D85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91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74DC7-4995-4AFC-8B17-D8DDF299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F0F6CE-28CA-46FC-9AB2-8B66B4C2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C19C0-D6EA-4D06-BA1A-AC2BB41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92233E-C928-4474-8C6E-E8A348E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D526A6-EA7E-4994-BB19-21E6A63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44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6EC93-7063-4D05-AEAE-AABE1F6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0DDEEB-9E8B-408A-A9CC-A45BDD8F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E7935-DBC6-4586-8EC8-3C00FCAC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76876-7C0D-4A00-85E7-53DC47A5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13222-0220-4F56-A0B4-B5DC90C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7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33CD6-959B-41C8-BF10-DF0F3842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0E575-8569-4138-94C2-616F9227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348427-BC6D-42A2-9A3B-2B656721D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DE43C9-E83F-4C93-8AFA-A1F6D8E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FBEDAE-49BF-4BCB-BC3E-6DFDF21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E28FEB-AF18-481A-AAFF-EF1E076A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E229C-6B44-4D67-99E8-938F1899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E7A9D3-6505-4A87-81EA-29D91C18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0215-C691-4356-A554-C2342375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93279C-AD69-406F-9B91-7F12F1F5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F07B7-C38D-4B26-B39E-6B9A2AAF7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E175F1-00A5-45DE-BB40-4995BF17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65753B-D73D-4132-875E-7F81AEA9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6FA011-DE24-4E73-9C85-94EC7FFF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9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DE8A3-A8F9-4118-B218-E4F4B69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3C3A64B-80F5-4834-A3F4-0E6B0210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8499BE-B1AA-4F32-968B-048349A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07A1A7-242B-4DFB-97E2-5BC6B711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2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1F14863-0B09-4EF3-833D-7E141478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80DA81-E7AF-4881-B05B-534B413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B03F95-A578-414F-A9A5-455D4E53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3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64288-BB3C-4691-AB48-3EFCBFD8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299A94-5D65-4998-BC39-D2590EAC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A40693-29C0-436A-B172-EBE52048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E2BC8-8084-4528-A45F-33A0F5B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4EFCF7-96B2-4AA5-92E8-20B39DA1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CFEB3A-DABC-48A5-B0CF-DC83E9FB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D480A-4EC6-4337-8600-2DE602BD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4CC4B2-0FB0-415C-AA70-50AF070EC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CB2820-D09E-41F7-86E5-EB9BBE14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C1205C-05D2-4645-A100-8DF8F0D0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5AC4FF-AC8F-4AC1-B41F-646FAFF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EB60B8-3C51-450B-8B87-42C9259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79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85B760-48CF-4759-9AF5-66802759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B16C2D-D8FF-4B38-B61D-0B8BF81C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2CCEC-93E2-4097-AEFB-4EC052A6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25A3-C76B-4459-9A76-6CF48304347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05BC7-DBB3-4724-8FC6-19F3DAF77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040035-FEC2-4B2E-B09D-F3D8D1199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6F95-4FE2-4997-8FA3-BF4CB5D90E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6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Microfono. primo piano del microfono. un pub. bar. un ristorante. musica  classica. musica. | Foto Premium">
            <a:extLst>
              <a:ext uri="{FF2B5EF4-FFF2-40B4-BE49-F238E27FC236}">
                <a16:creationId xmlns:a16="http://schemas.microsoft.com/office/drawing/2014/main" id="{D052BD44-002A-44FD-A1E8-F0D33F138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8" descr="Chi è Sinéad O'Connor, la cantante di Nothing Compares 2 U">
            <a:extLst>
              <a:ext uri="{FF2B5EF4-FFF2-40B4-BE49-F238E27FC236}">
                <a16:creationId xmlns:a16="http://schemas.microsoft.com/office/drawing/2014/main" id="{0FAFAE0C-E43F-4774-B358-46E15ED9BBC3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04553" y="3091928"/>
            <a:ext cx="9078562" cy="238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it-IT" sz="6600" dirty="0"/>
              <a:t>Music for the Future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80EF7C-962A-4CF7-AC94-97139609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Contest </a:t>
            </a:r>
            <a:r>
              <a:rPr lang="it-IT"/>
              <a:t>per giovani cantautori </a:t>
            </a:r>
            <a:endParaRPr lang="it-IT" dirty="0"/>
          </a:p>
        </p:txBody>
      </p:sp>
      <p:sp>
        <p:nvSpPr>
          <p:cNvPr id="9" name="AutoShape 12" descr="Chi è Sinéad O'Connor, la cantante di Nothing Compares 2 U">
            <a:extLst>
              <a:ext uri="{FF2B5EF4-FFF2-40B4-BE49-F238E27FC236}">
                <a16:creationId xmlns:a16="http://schemas.microsoft.com/office/drawing/2014/main" id="{61378AD3-B41F-4297-84B4-63C8AEF0A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50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p 25 Music Festivals in Europe 2021 - Festicket Magazine">
            <a:extLst>
              <a:ext uri="{FF2B5EF4-FFF2-40B4-BE49-F238E27FC236}">
                <a16:creationId xmlns:a16="http://schemas.microsoft.com/office/drawing/2014/main" id="{BBEEAEC0-8E9E-4CE3-BCF6-66B9515D7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 b="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143B1C-0702-4592-8E2F-F7E94F65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it-IT" sz="7200" dirty="0"/>
              <a:t>IL CLIENTE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B8EC0-C569-4A5B-8F1E-8A2998EB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911182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+mj-lt"/>
              </a:rPr>
              <a:t>Music for the Future è una gara tra giovani cantautori, tra i 18 e i 25 anni, che caricano le loro canzoni in formato digitale su una piattaforma su cui gli utenti possono ascoltarle e votarle. </a:t>
            </a:r>
          </a:p>
          <a:p>
            <a:r>
              <a:rPr lang="it-IT" dirty="0">
                <a:latin typeface="+mj-lt"/>
              </a:rPr>
              <a:t>I 10 artisti più votati si esibiscono in un contest live e vengono giudicati da una giuria di qualità (composta da musicisti, giornalisti musicali, discografici, ecc.) </a:t>
            </a:r>
          </a:p>
          <a:p>
            <a:r>
              <a:rPr lang="it-IT" dirty="0">
                <a:latin typeface="+mj-lt"/>
              </a:rPr>
              <a:t>Il primo qualificato vince la possibilità di incidere un disco</a:t>
            </a:r>
          </a:p>
        </p:txBody>
      </p:sp>
    </p:spTree>
    <p:extLst>
      <p:ext uri="{BB962C8B-B14F-4D97-AF65-F5344CB8AC3E}">
        <p14:creationId xmlns:p14="http://schemas.microsoft.com/office/powerpoint/2010/main" val="1453030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AEAC37-CDB3-4787-86BA-56F88C9B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86" y="462557"/>
            <a:ext cx="5883175" cy="1225650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ESIGENZE DEL CLIENTE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C10BD-A0C0-4397-B6E8-D6A2755A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84" y="1904858"/>
            <a:ext cx="5883175" cy="3727427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  <a:latin typeface="+mj-lt"/>
              </a:rPr>
              <a:t>Music for the future vuole ridefinire la sua immagine, attraverso la creazione di un nuovo logo</a:t>
            </a:r>
          </a:p>
          <a:p>
            <a:r>
              <a:rPr lang="it-IT" sz="2400" dirty="0">
                <a:solidFill>
                  <a:schemeClr val="bg1"/>
                </a:solidFill>
                <a:latin typeface="+mj-lt"/>
              </a:rPr>
              <a:t>Essendo il suo target un pubblico molto giovane, i canali di comunicazione classica (giornali, tv, ecc.) non sono molto efficaci. Per questo Music for the Future vuole ridefinire la sua strategia di comunicazione sui social. </a:t>
            </a:r>
          </a:p>
          <a:p>
            <a:r>
              <a:rPr lang="it-IT" sz="2400" dirty="0">
                <a:solidFill>
                  <a:schemeClr val="bg1"/>
                </a:solidFill>
                <a:latin typeface="+mj-lt"/>
              </a:rPr>
              <a:t>Per fare in modo che il maggior numero di utenti entri in piattaforma e ascolti le tracce dei partecipanti, Music for the Future vuole lanciare delle challenge online.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trategie Social Media Marketing: Vantaggi e punti fondamentali">
            <a:extLst>
              <a:ext uri="{FF2B5EF4-FFF2-40B4-BE49-F238E27FC236}">
                <a16:creationId xmlns:a16="http://schemas.microsoft.com/office/drawing/2014/main" id="{235E3958-1214-46C4-A29D-73A54B909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25164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2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D22564-0388-4A96-BE0F-40D469DD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it-IT" sz="7400" dirty="0">
                <a:solidFill>
                  <a:schemeClr val="bg1"/>
                </a:solidFill>
              </a:rPr>
              <a:t>CONSEGNA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06500-465B-43FC-A1A8-9F8CBAE3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228" y="1250575"/>
            <a:ext cx="5896053" cy="5023821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+mj-lt"/>
              </a:rPr>
              <a:t>Creare almeno 5 proposte per il logo di MUSIC FOR THE FUTURE</a:t>
            </a:r>
          </a:p>
          <a:p>
            <a:r>
              <a:rPr lang="it-IT" sz="3200" dirty="0">
                <a:solidFill>
                  <a:schemeClr val="bg1"/>
                </a:solidFill>
                <a:latin typeface="+mj-lt"/>
              </a:rPr>
              <a:t>Realizzare il profilo Instagram e Facebook, con almeno 10 post/stories </a:t>
            </a:r>
          </a:p>
          <a:p>
            <a:r>
              <a:rPr lang="it-IT" sz="3200" dirty="0">
                <a:solidFill>
                  <a:schemeClr val="bg1"/>
                </a:solidFill>
                <a:latin typeface="+mj-lt"/>
              </a:rPr>
              <a:t>Realizzare almeno 2 proposte di challenge per spingere gli utenti ad ascoltare le tracce in gara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E45F7975-C5DF-4D06-8087-E0077EAE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711" y="16665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Come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possiamo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soddisfare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le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esigenze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cliente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grpSp>
        <p:nvGrpSpPr>
          <p:cNvPr id="7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4" descr="Microfono. primo piano del microfono. un pub. bar. un ristorante. musica  classica. musica. | Foto Premium">
            <a:extLst>
              <a:ext uri="{FF2B5EF4-FFF2-40B4-BE49-F238E27FC236}">
                <a16:creationId xmlns:a16="http://schemas.microsoft.com/office/drawing/2014/main" id="{1F825BE0-8601-48FC-8B48-E43C91DBB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349045" y="1666569"/>
            <a:ext cx="6449958" cy="3628102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461242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Music for the Future</vt:lpstr>
      <vt:lpstr>IL CLIENTE</vt:lpstr>
      <vt:lpstr>ESIGENZE DEL CLIENTE</vt:lpstr>
      <vt:lpstr>CONSEGNA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Pierpaolo Grezzi</dc:creator>
  <cp:lastModifiedBy>Barroero Alberto</cp:lastModifiedBy>
  <cp:revision>8</cp:revision>
  <dcterms:created xsi:type="dcterms:W3CDTF">2021-03-12T16:37:13Z</dcterms:created>
  <dcterms:modified xsi:type="dcterms:W3CDTF">2021-05-03T13:59:07Z</dcterms:modified>
</cp:coreProperties>
</file>