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2" r:id="rId3"/>
    <p:sldId id="259" r:id="rId4"/>
    <p:sldId id="270" r:id="rId5"/>
    <p:sldId id="271" r:id="rId6"/>
    <p:sldId id="272" r:id="rId7"/>
    <p:sldId id="273" r:id="rId8"/>
    <p:sldId id="276" r:id="rId9"/>
    <p:sldId id="275" r:id="rId10"/>
    <p:sldId id="268" r:id="rId11"/>
    <p:sldId id="269" r:id="rId12"/>
    <p:sldId id="267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51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84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91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51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564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05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88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61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2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71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80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64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71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3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866F-C736-4E45-8B3F-7A39DB64431F}" type="datetimeFigureOut">
              <a:rPr lang="en-IN" smtClean="0"/>
              <a:pPr/>
              <a:t>16-04-2022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11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0866F-C736-4E45-8B3F-7A39DB64431F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EA0ECA-765A-475E-B4E6-69B7A1ED13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93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95297" y="629750"/>
            <a:ext cx="5932824" cy="82357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Presentation 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88257"/>
            <a:ext cx="9202495" cy="226645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by: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        210943120092-Rhushikesh Shrike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        210943120047-Kunal Bagul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        210943120118-Swapnil Zanje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        210943120025-Chetan Bhalkare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433257" y="1648294"/>
            <a:ext cx="8288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00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pitchFamily="34" charset="0"/>
              </a:rPr>
              <a:t>Ride Rent</a:t>
            </a:r>
          </a:p>
        </p:txBody>
      </p:sp>
    </p:spTree>
    <p:extLst>
      <p:ext uri="{BB962C8B-B14F-4D97-AF65-F5344CB8AC3E}">
        <p14:creationId xmlns:p14="http://schemas.microsoft.com/office/powerpoint/2010/main" val="283690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6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39589"/>
          </a:xfrm>
          <a:prstGeom prst="rect">
            <a:avLst/>
          </a:prstGeom>
        </p:spPr>
      </p:pic>
      <p:pic>
        <p:nvPicPr>
          <p:cNvPr id="4" name="Picture 3" descr="Screenshot (26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3463"/>
            <a:ext cx="12191999" cy="36445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6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73337" cy="3605349"/>
          </a:xfrm>
          <a:prstGeom prst="rect">
            <a:avLst/>
          </a:prstGeom>
        </p:spPr>
      </p:pic>
      <p:pic>
        <p:nvPicPr>
          <p:cNvPr id="3" name="Picture 2" descr="Screenshot (26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526" y="0"/>
            <a:ext cx="6679474" cy="3592285"/>
          </a:xfrm>
          <a:prstGeom prst="rect">
            <a:avLst/>
          </a:prstGeom>
        </p:spPr>
      </p:pic>
      <p:pic>
        <p:nvPicPr>
          <p:cNvPr id="5" name="Picture 4" descr="Screenshot (265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6933"/>
            <a:ext cx="12192000" cy="32787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079" y="457200"/>
            <a:ext cx="8596668" cy="762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Enhancement :</a:t>
            </a: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16" y="1634837"/>
            <a:ext cx="8596668" cy="4822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 Application.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more number of cities.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Car Detection.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Pickup &amp; Drop Modes.</a:t>
            </a:r>
          </a:p>
        </p:txBody>
      </p:sp>
    </p:spTree>
    <p:extLst>
      <p:ext uri="{BB962C8B-B14F-4D97-AF65-F5344CB8AC3E}">
        <p14:creationId xmlns:p14="http://schemas.microsoft.com/office/powerpoint/2010/main" val="121343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7514-B9BE-41C2-BC39-02A8CE8CE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F3634-176E-4860-856F-761B0A714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1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054" y="554182"/>
            <a:ext cx="3131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Introduction :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452" y="1510145"/>
            <a:ext cx="10280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Vehicle management system is a web based system for a company that rents a vehicle to the customer who is interested in renting a car or taking on rent.</a:t>
            </a:r>
          </a:p>
          <a:p>
            <a:pPr marL="457200" indent="-457200"/>
            <a:r>
              <a:rPr lang="en-GB" sz="2800" dirty="0">
                <a:latin typeface="Calibri" pitchFamily="34" charset="0"/>
                <a:cs typeface="Calibri" pitchFamily="34" charset="0"/>
              </a:rPr>
              <a:t>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itchFamily="34" charset="0"/>
                <a:cs typeface="Calibri" pitchFamily="34" charset="0"/>
              </a:rPr>
              <a:t>To develop a web based system that will help manage the business of renting the vehicles of owner(user).</a:t>
            </a:r>
          </a:p>
          <a:p>
            <a:pPr marL="457200" indent="-457200"/>
            <a:r>
              <a:rPr lang="en-US" sz="2800" dirty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This project have three kinds of module Customer, Owner and Admin .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399" y="147842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ER Diagram:</a:t>
            </a:r>
            <a:endParaRPr lang="en-IN" sz="32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32F92-2DE5-497F-BE01-EF714E49A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494" y="697945"/>
            <a:ext cx="8641977" cy="59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2A40B-2D0B-4E0F-AD8A-90926182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09" y="777688"/>
            <a:ext cx="4943475" cy="5715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580631-B2FE-4DFF-9FFF-2A7BDADE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16" y="259977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Use case Diagram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of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Admin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:</a:t>
            </a:r>
            <a:endParaRPr lang="en-IN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711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84A9-B743-48CB-A1F7-3AABC88D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" y="338417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Use Case Diagram of Owner :</a:t>
            </a:r>
            <a:endParaRPr lang="en-IN" sz="2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2EDE2-9E79-4F57-BDE8-D43601653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8" y="804583"/>
            <a:ext cx="53054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5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962A-CAAD-4631-AB82-2B5F7C7C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Use Case </a:t>
            </a:r>
            <a:r>
              <a:rPr lang="en-US" sz="3200" dirty="0">
                <a:solidFill>
                  <a:schemeClr val="tx1"/>
                </a:solidFill>
              </a:rPr>
              <a:t>Diagram</a:t>
            </a:r>
            <a:r>
              <a:rPr lang="en-US" sz="2800" dirty="0">
                <a:solidFill>
                  <a:schemeClr val="tx1"/>
                </a:solidFill>
              </a:rPr>
              <a:t> of Customer :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AF65B-9D8B-4124-990A-FD5E6133B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14" y="786652"/>
            <a:ext cx="52673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A5D-FFB0-4A50-AE48-ACCD991B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93" y="107576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Modules And </a:t>
            </a:r>
            <a:r>
              <a:rPr lang="en-US" sz="3200" dirty="0">
                <a:solidFill>
                  <a:schemeClr val="tx1"/>
                </a:solidFill>
              </a:rPr>
              <a:t>Description</a:t>
            </a:r>
            <a:r>
              <a:rPr lang="en-US" sz="2800" dirty="0">
                <a:solidFill>
                  <a:schemeClr val="tx1"/>
                </a:solidFill>
              </a:rPr>
              <a:t> :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84B6-2014-445D-B409-6C54AA7A6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4" y="950353"/>
            <a:ext cx="8596668" cy="5423553"/>
          </a:xfrm>
        </p:spPr>
        <p:txBody>
          <a:bodyPr>
            <a:normAutofit fontScale="25000" lnSpcReduction="20000"/>
          </a:bodyPr>
          <a:lstStyle/>
          <a:p>
            <a:pPr marL="542290" marR="91440" indent="0" algn="just">
              <a:lnSpc>
                <a:spcPct val="150000"/>
              </a:lnSpc>
              <a:spcAft>
                <a:spcPts val="15"/>
              </a:spcAft>
              <a:buClr>
                <a:schemeClr val="tx1"/>
              </a:buClr>
              <a:buNone/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Ride Rent consists of three modules described as below:</a:t>
            </a:r>
          </a:p>
          <a:p>
            <a:pPr marR="91440" lvl="0">
              <a:lnSpc>
                <a:spcPct val="150000"/>
              </a:lnSpc>
              <a:spcAft>
                <a:spcPts val="14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Module 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1440" lvl="0">
              <a:lnSpc>
                <a:spcPct val="150000"/>
              </a:lnSpc>
              <a:spcAft>
                <a:spcPts val="135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 Owner Module </a:t>
            </a:r>
            <a:endParaRPr lang="en-IN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1440" lvl="0">
              <a:lnSpc>
                <a:spcPct val="150000"/>
              </a:lnSpc>
              <a:spcAft>
                <a:spcPts val="4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7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 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1440" lvl="0">
              <a:lnSpc>
                <a:spcPct val="150000"/>
              </a:lnSpc>
              <a:spcAft>
                <a:spcPts val="4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7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8640" marR="91440" algn="just">
              <a:lnSpc>
                <a:spcPct val="150000"/>
              </a:lnSpc>
              <a:spcAft>
                <a:spcPts val="800"/>
              </a:spcAft>
            </a:pPr>
            <a:r>
              <a:rPr lang="en-IN" sz="7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Module:</a:t>
            </a:r>
          </a:p>
          <a:p>
            <a:pPr marL="205740" marR="91440" indent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Customer can login or register. </a:t>
            </a:r>
          </a:p>
          <a:p>
            <a:pPr marL="205740" marR="91440" indent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Customer can search for a Vehicle. </a:t>
            </a:r>
          </a:p>
          <a:p>
            <a:pPr marL="205740" marR="91440" indent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Customer can book the particular vehicle. </a:t>
            </a:r>
          </a:p>
          <a:p>
            <a:pPr marL="205740" marR="91440" indent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Email received for when booking vehicle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548640" marR="9144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2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42DA-DE63-4D32-9E63-95854BC1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Owner Module :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3A19-6663-494B-801A-029F1F45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can login or register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can add a vehicle for rent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can delete a vehicle from system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also book an another vehicle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348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CC69-E959-44FB-9B9E-02CADE99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Module:</a:t>
            </a:r>
            <a:br>
              <a:rPr lang="en-IN" sz="36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DC39-A64D-4802-80C1-7C260315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91440" lvl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Admin can login.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1440" lvl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Admin can approve Booking.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1440" lvl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Admin can manage your booking.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1440" lvl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Admin can manage vehicle list.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1440" lvl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Admin can manage city management.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1440" lvl="0">
              <a:lnSpc>
                <a:spcPct val="150000"/>
              </a:lnSpc>
              <a:spcAft>
                <a:spcPts val="6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Admin can manage user management.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46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285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Microsoft JhengHei</vt:lpstr>
      <vt:lpstr>Algerian</vt:lpstr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Presentation on</vt:lpstr>
      <vt:lpstr>PowerPoint Presentation</vt:lpstr>
      <vt:lpstr>PowerPoint Presentation</vt:lpstr>
      <vt:lpstr>Use case Diagram of Admin :</vt:lpstr>
      <vt:lpstr>Use Case Diagram of Owner :</vt:lpstr>
      <vt:lpstr>Use Case Diagram of Customer :</vt:lpstr>
      <vt:lpstr>Modules And Description :</vt:lpstr>
      <vt:lpstr>Owner Module :</vt:lpstr>
      <vt:lpstr> Admin Module: </vt:lpstr>
      <vt:lpstr>PowerPoint Presentation</vt:lpstr>
      <vt:lpstr>PowerPoint Presentation</vt:lpstr>
      <vt:lpstr>Future Enhancement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Vaibhav Chavan</dc:creator>
  <cp:lastModifiedBy>Swapnil</cp:lastModifiedBy>
  <cp:revision>37</cp:revision>
  <dcterms:created xsi:type="dcterms:W3CDTF">2021-12-18T18:54:11Z</dcterms:created>
  <dcterms:modified xsi:type="dcterms:W3CDTF">2022-04-16T04:05:43Z</dcterms:modified>
</cp:coreProperties>
</file>