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93ECBF-218E-451A-A5A5-2CE9483C133E}">
  <a:tblStyle styleId="{6E93ECBF-218E-451A-A5A5-2CE9483C1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68BE92-CDC7-4A53-AF0E-A41E4409B1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0fb971da_2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0fb971da_2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fde3e794_0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2fde3e794_0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fde3e794_0_1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2fde3e794_0_1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0fb992b9_1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0fb992b9_1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fde3e794_0_7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fde3e794_0_7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0fb971da_2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0fb971da_2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0fb971da_2_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0fb971da_2_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3022560"/>
            <a:ext cx="822924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302256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57200" y="464364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323964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602208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45720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5" type="body"/>
          </p:nvPr>
        </p:nvSpPr>
        <p:spPr>
          <a:xfrm>
            <a:off x="323964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body"/>
          </p:nvPr>
        </p:nvSpPr>
        <p:spPr>
          <a:xfrm>
            <a:off x="602208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57200" y="3022560"/>
            <a:ext cx="822924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3022560"/>
            <a:ext cx="822924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7424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457200" y="9000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67424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5720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3" type="body"/>
          </p:nvPr>
        </p:nvSpPr>
        <p:spPr>
          <a:xfrm>
            <a:off x="467424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3" type="body"/>
          </p:nvPr>
        </p:nvSpPr>
        <p:spPr>
          <a:xfrm>
            <a:off x="457200" y="464364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57200" y="302256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457200" y="464364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3" type="body"/>
          </p:nvPr>
        </p:nvSpPr>
        <p:spPr>
          <a:xfrm>
            <a:off x="45720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4" type="body"/>
          </p:nvPr>
        </p:nvSpPr>
        <p:spPr>
          <a:xfrm>
            <a:off x="467424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5720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323964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6022080" y="302256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4" type="body"/>
          </p:nvPr>
        </p:nvSpPr>
        <p:spPr>
          <a:xfrm>
            <a:off x="45720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5" type="body"/>
          </p:nvPr>
        </p:nvSpPr>
        <p:spPr>
          <a:xfrm>
            <a:off x="323964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6" type="body"/>
          </p:nvPr>
        </p:nvSpPr>
        <p:spPr>
          <a:xfrm>
            <a:off x="6022080" y="4643640"/>
            <a:ext cx="26496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3022560"/>
            <a:ext cx="822924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457200" y="9000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7424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5720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3022560"/>
            <a:ext cx="4015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74240" y="464364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674240" y="3022560"/>
            <a:ext cx="401580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457200" y="4643640"/>
            <a:ext cx="8229240" cy="14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9000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3022560"/>
            <a:ext cx="822924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685950" y="1616675"/>
            <a:ext cx="77721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Dependence Predict</a:t>
            </a: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ion</a:t>
            </a:r>
            <a:endParaRPr b="1" i="0" sz="3200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(Sticky Bit Predictor, Store Sets)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ECE 721: Advanced Microarchitecture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Prof. Eric Rotenberg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1371750" y="4249725"/>
            <a:ext cx="64005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Rhushikesh Prabhune</a:t>
            </a:r>
            <a:endParaRPr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Ajinkya Tundurwar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2482425"/>
            <a:ext cx="49530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82425"/>
            <a:ext cx="4191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396200" y="675075"/>
            <a:ext cx="8254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Analysis by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varying cyclic clear interval and number of entries in sticky bit predictor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457200" y="1803960"/>
            <a:ext cx="822924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Finds memory dependencies based on store sets for each load and store instruction.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Structures: 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Set Identifier Table</a:t>
            </a: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SSIT</a:t>
            </a: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: Maintains store sets by assigning unique common tag (SSID) for both violating load and store by using store set assignment rule.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Last Fetched Store Table</a:t>
            </a: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FST</a:t>
            </a: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Maintains dynamic information (store inum) about the most recently fetched store for each store set.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457200" y="5418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Microarchitecture Des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cription: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Sets</a:t>
            </a:r>
            <a:endParaRPr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457200" y="1301376"/>
            <a:ext cx="82293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SSIT is indexed by the load/store PC to check for a valid SSID entry.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there exists a valid SSID entry, then LFST is indexed by using same SSID to get store inum for predicting memory dependence.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Both SSIT and LFST are updated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memory order violations and latest fetched store.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457200" y="541800"/>
            <a:ext cx="8229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Store Set Implementation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0" y="4232175"/>
            <a:ext cx="8839200" cy="2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457200" y="63612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457375" y="1386805"/>
            <a:ext cx="8229300" cy="4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“Memory Dependence Prediction using Store Sets”, George Z. Chrysos and Joel S. Emer.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“Store Vectors for Scalable Memory Dependence Prediction and Scheduling”, Samantika Subramaniam Gabriel H. Loh Georgia Institute of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Memory Dependence Prediction”, by Andreas Ioannis Moshovos.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Yoaz, M. Erez, R. Ronen and S. Jourdan, “Speculation techniques for improving load related instruction scheduling”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457200" y="293004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457175" y="296525"/>
            <a:ext cx="82293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457200" y="1803960"/>
            <a:ext cx="822924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952500" y="12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{6E93ECBF-218E-451A-A5A5-2CE9483C133E}</a:tableStyleId>
              </a:tblPr>
              <a:tblGrid>
                <a:gridCol w="6780475"/>
                <a:gridCol w="722650"/>
              </a:tblGrid>
              <a:tr h="64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Ideas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Microarchitecture Description: Sticky Bit Predictor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comparison with no speculation, blind speculation, and oracle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Analysis(varying cyclic clear interval and number of entries in sticky bit predictor)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Microarchitecture Description: Store Sets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Set Implementation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457200" y="541800"/>
            <a:ext cx="82293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Ideas</a:t>
            </a:r>
            <a:endParaRPr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57200" y="1803960"/>
            <a:ext cx="8229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Exploration of the rich design space to increase the IPC by reducing memory order violations through constrained speculation.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voiding unnecessary stall of loads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presence of unknown older stores.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Investigate possible performance improvements by using 2-bit confidence counters with store sets.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457200" y="541800"/>
            <a:ext cx="82293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</a:t>
            </a:r>
            <a:endParaRPr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457200" y="1803960"/>
            <a:ext cx="8229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Implementation of cyclic clear mechanism for sticky bit prediction.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Experimentation and analysis of IPC with sticky bit prediction, blind speculation, no speculation, and oracle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disambiguation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Store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Sets and augmentation of 2-bit confidence counter to the SSIT.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457200" y="54180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Microarchitecture Description: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Bit Predictor</a:t>
            </a:r>
            <a:endParaRPr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549325" y="1607400"/>
            <a:ext cx="8137200" cy="4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One-bit confidence counter to check for load violation.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Set after load violation detected.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Reset periodically to avoid false dependencies.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Sticky bit algorithm: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(sticky bit)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stall until all unknown store addr generated;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execute load;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(load_instr == active_list.head)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(load_viol)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   set sticky bit for corresponding load;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   recovery mechanism;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   retire;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702725" y="766175"/>
            <a:ext cx="78540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Cyclic clear periodically to avoid false dependencies.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Size of sticky bit predictor (indexing mechanism):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Load PC (difficult to implement in hardware)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Subset of Load PC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Load PC </a:t>
            </a:r>
            <a:r>
              <a:rPr i="1" lang="en-IN" sz="2400">
                <a:latin typeface="Times New Roman"/>
                <a:ea typeface="Times New Roman"/>
                <a:cs typeface="Times New Roman"/>
                <a:sym typeface="Times New Roman"/>
              </a:rPr>
              <a:t>modulo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table size (table size power of 2)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990525" y="744150"/>
            <a:ext cx="7257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Performance comparison with no speculation, blind speculation, and oracle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2925"/>
            <a:ext cx="4219526" cy="2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600" y="2532925"/>
            <a:ext cx="4775600" cy="27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262300" y="1772875"/>
            <a:ext cx="7986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#entries in sticky bit predictor: 512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       cyclic clear interval: 1M instr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56675" y="5652775"/>
            <a:ext cx="78915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Lesser the cyclic clear interval, greater the IPC for 473.astar_test.76.0.22.gz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125"/>
            <a:ext cx="4509101" cy="26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092" y="2302125"/>
            <a:ext cx="4653734" cy="26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575425" y="660325"/>
            <a:ext cx="7923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 with no speculation, blind speculation, and oracle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04" name="Google Shape;204;p3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{2D68BE92-CDC7-4A53-AF0E-A41E4409B1A5}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1135"/>
            <a:ext cx="45720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81135"/>
            <a:ext cx="4572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198100" y="679200"/>
            <a:ext cx="83586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Performance Analysis by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varying cyclic clear interval and number of entries in sticky bit predictor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