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439" r:id="rId6"/>
    <p:sldId id="2440" r:id="rId7"/>
    <p:sldId id="260" r:id="rId8"/>
    <p:sldId id="244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84948" autoAdjust="0"/>
  </p:normalViewPr>
  <p:slideViewPr>
    <p:cSldViewPr snapToGrid="0">
      <p:cViewPr>
        <p:scale>
          <a:sx n="75" d="100"/>
          <a:sy n="75" d="100"/>
        </p:scale>
        <p:origin x="99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9" r:id="rId8"/>
    <p:sldLayoutId id="2147483666" r:id="rId9"/>
    <p:sldLayoutId id="2147483670" r:id="rId10"/>
    <p:sldLayoutId id="2147483667" r:id="rId11"/>
    <p:sldLayoutId id="2147483668" r:id="rId12"/>
    <p:sldLayoutId id="2147483665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16" y="1789729"/>
            <a:ext cx="6609256" cy="1508126"/>
          </a:xfrm>
        </p:spPr>
        <p:txBody>
          <a:bodyPr>
            <a:normAutofit/>
          </a:bodyPr>
          <a:lstStyle/>
          <a:p>
            <a:r>
              <a:rPr lang="en-US" sz="7200" dirty="0" err="1"/>
              <a:t>Galaxei</a:t>
            </a:r>
            <a:endParaRPr lang="en-US" sz="72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702" y="4192341"/>
            <a:ext cx="6609256" cy="450503"/>
          </a:xfrm>
        </p:spPr>
        <p:txBody>
          <a:bodyPr/>
          <a:lstStyle/>
          <a:p>
            <a:r>
              <a:rPr lang="en-US" dirty="0"/>
              <a:t>Shape the world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7818AED8-5BA9-4DFF-B37C-9566EE2750E1}"/>
              </a:ext>
            </a:extLst>
          </p:cNvPr>
          <p:cNvSpPr txBox="1">
            <a:spLocks/>
          </p:cNvSpPr>
          <p:nvPr/>
        </p:nvSpPr>
        <p:spPr>
          <a:xfrm>
            <a:off x="7069723" y="6025707"/>
            <a:ext cx="6609256" cy="45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1366" y="250449"/>
            <a:ext cx="5838762" cy="5926514"/>
            <a:chOff x="321366" y="250449"/>
            <a:chExt cx="5838762" cy="59265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366" y="250449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10" y="371838"/>
            <a:ext cx="4351911" cy="2384466"/>
          </a:xfrm>
        </p:spPr>
        <p:txBody>
          <a:bodyPr/>
          <a:lstStyle/>
          <a:p>
            <a:r>
              <a:rPr lang="en-US" dirty="0"/>
              <a:t>It begins with the basic unit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9366" y="2729474"/>
            <a:ext cx="4351910" cy="296437"/>
          </a:xfrm>
        </p:spPr>
        <p:txBody>
          <a:bodyPr/>
          <a:lstStyle/>
          <a:p>
            <a:r>
              <a:rPr lang="en-US" dirty="0"/>
              <a:t>Start with a section of land, but choose strategically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A9FF5-7F76-43F9-8EBE-606AC1E2C5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Land clipart grassland biome, Land grassland biome ...">
            <a:extLst>
              <a:ext uri="{FF2B5EF4-FFF2-40B4-BE49-F238E27FC236}">
                <a16:creationId xmlns:a16="http://schemas.microsoft.com/office/drawing/2014/main" id="{F4FB4461-22FA-4371-A880-F4E7B1C98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52" y="687881"/>
            <a:ext cx="8563882" cy="5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C4EC3279-6D47-4CA2-8BC7-40C0211A46AC}"/>
              </a:ext>
            </a:extLst>
          </p:cNvPr>
          <p:cNvSpPr txBox="1">
            <a:spLocks/>
          </p:cNvSpPr>
          <p:nvPr/>
        </p:nvSpPr>
        <p:spPr>
          <a:xfrm>
            <a:off x="358774" y="4164395"/>
            <a:ext cx="4351910" cy="2964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Secure ownership</a:t>
            </a:r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6468534" y="322507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229" y="2378951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Grow your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7393229" y="3998773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Do as you wish, exchange freely, build your dreams.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Land clipart grassland biome, Land grassland biome ...">
            <a:extLst>
              <a:ext uri="{FF2B5EF4-FFF2-40B4-BE49-F238E27FC236}">
                <a16:creationId xmlns:a16="http://schemas.microsoft.com/office/drawing/2014/main" id="{F8609BF1-4E39-4118-8AD9-6A83D9010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530" y="0"/>
            <a:ext cx="4870099" cy="30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nd clipart grassland biome, Land grassland biome ...">
            <a:extLst>
              <a:ext uri="{FF2B5EF4-FFF2-40B4-BE49-F238E27FC236}">
                <a16:creationId xmlns:a16="http://schemas.microsoft.com/office/drawing/2014/main" id="{3C7F7A07-1AEC-4153-A1BE-52A9ABF3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881" y="1187237"/>
            <a:ext cx="4870099" cy="30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hovel Trowel Digging · Free vector graphic on Pixabay">
            <a:extLst>
              <a:ext uri="{FF2B5EF4-FFF2-40B4-BE49-F238E27FC236}">
                <a16:creationId xmlns:a16="http://schemas.microsoft.com/office/drawing/2014/main" id="{2FC3DC50-B3D7-4AAE-9E08-560680715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87" y="2106290"/>
            <a:ext cx="1086197" cy="111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rystals Clip Art at Clker.com - vector clip art online ...">
            <a:extLst>
              <a:ext uri="{FF2B5EF4-FFF2-40B4-BE49-F238E27FC236}">
                <a16:creationId xmlns:a16="http://schemas.microsoft.com/office/drawing/2014/main" id="{A8492AB7-D725-4CB0-A8FE-267EDF95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33" y="2446681"/>
            <a:ext cx="589410" cy="75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nd clipart grassland biome, Land grassland biome ...">
            <a:extLst>
              <a:ext uri="{FF2B5EF4-FFF2-40B4-BE49-F238E27FC236}">
                <a16:creationId xmlns:a16="http://schemas.microsoft.com/office/drawing/2014/main" id="{8F9458F6-45AC-4510-9186-24A1D10E9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737" y="2438214"/>
            <a:ext cx="4870099" cy="30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actory clipart military building, Factory military ...">
            <a:extLst>
              <a:ext uri="{FF2B5EF4-FFF2-40B4-BE49-F238E27FC236}">
                <a16:creationId xmlns:a16="http://schemas.microsoft.com/office/drawing/2014/main" id="{FE5E63E5-AA74-4DC7-A087-F166AF1F4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83" y="2789554"/>
            <a:ext cx="2450887" cy="167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Shovel Trowel Digging · Free vector graphic on Pixabay">
            <a:extLst>
              <a:ext uri="{FF2B5EF4-FFF2-40B4-BE49-F238E27FC236}">
                <a16:creationId xmlns:a16="http://schemas.microsoft.com/office/drawing/2014/main" id="{75A658C9-6E9C-43C3-8C4F-BD234D730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5" y="412879"/>
            <a:ext cx="1086197" cy="111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Shovel Trowel Digging · Free vector graphic on Pixabay">
            <a:extLst>
              <a:ext uri="{FF2B5EF4-FFF2-40B4-BE49-F238E27FC236}">
                <a16:creationId xmlns:a16="http://schemas.microsoft.com/office/drawing/2014/main" id="{88AF32BA-9089-41F6-AF87-58C9592DC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270" y="859505"/>
            <a:ext cx="1086197" cy="111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951" y="-204410"/>
            <a:ext cx="5009049" cy="3633410"/>
          </a:xfrm>
        </p:spPr>
        <p:txBody>
          <a:bodyPr>
            <a:normAutofit/>
          </a:bodyPr>
          <a:lstStyle/>
          <a:p>
            <a:r>
              <a:rPr lang="en-US" dirty="0"/>
              <a:t>All secured as Private assets belonging to you on the blockchain with extremely fast Transactions</a:t>
            </a:r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E68573-089D-4C9E-945C-3246B5D82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775" y="3780442"/>
            <a:ext cx="25654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0</TotalTime>
  <Words>73</Words>
  <Application>Microsoft Office PowerPoint</Application>
  <PresentationFormat>Widescreen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Galaxei</vt:lpstr>
      <vt:lpstr>It begins with the basic unit</vt:lpstr>
      <vt:lpstr>Grow your Land</vt:lpstr>
      <vt:lpstr>All secured as Private assets belonging to you on the blockchain with extremely fast Transactions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2021-03-02T04:44:46Z</dcterms:created>
  <dcterms:modified xsi:type="dcterms:W3CDTF">2021-03-02T05:03:31Z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