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3" r:id="rId3"/>
    <p:sldId id="258" r:id="rId4"/>
    <p:sldId id="260" r:id="rId5"/>
    <p:sldId id="270" r:id="rId6"/>
    <p:sldId id="273" r:id="rId7"/>
    <p:sldId id="272" r:id="rId8"/>
    <p:sldId id="265" r:id="rId9"/>
    <p:sldId id="266" r:id="rId10"/>
    <p:sldId id="268" r:id="rId11"/>
    <p:sldId id="259" r:id="rId12"/>
    <p:sldId id="264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173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79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5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75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724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84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64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1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57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79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51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10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93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13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4860" y="1249560"/>
            <a:ext cx="8520600" cy="10598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Book Your Bar / BYB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3782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Humanst521 XBd BT" panose="020B0902020204020204" pitchFamily="34" charset="0"/>
              </a:rPr>
              <a:t>A BOOKING WEB-APP</a:t>
            </a:r>
            <a:endParaRPr b="1" dirty="0">
              <a:solidFill>
                <a:srgbClr val="00B0F0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4" name="Google Shape;65;p15">
            <a:extLst>
              <a:ext uri="{FF2B5EF4-FFF2-40B4-BE49-F238E27FC236}">
                <a16:creationId xmlns="" xmlns:a16="http://schemas.microsoft.com/office/drawing/2014/main" id="{362EEAF9-7852-A345-9FA1-B3BC315041E3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48898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Humanst521 XBd BT" panose="020B0902020204020204" pitchFamily="34" charset="0"/>
              </a:rPr>
              <a:t>Mockup confirm.html </a:t>
            </a:r>
            <a:endParaRPr dirty="0">
              <a:solidFill>
                <a:srgbClr val="0070C0"/>
              </a:solidFill>
              <a:latin typeface="Humanst521 XBd BT" panose="020B0902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4C35B0-9170-7FC6-6E79-76A01E16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24" y="1154706"/>
            <a:ext cx="6473952" cy="3641598"/>
          </a:xfrm>
          <a:prstGeom prst="rect">
            <a:avLst/>
          </a:prstGeom>
        </p:spPr>
      </p:pic>
      <p:sp>
        <p:nvSpPr>
          <p:cNvPr id="5" name="Google Shape;65;p15">
            <a:extLst>
              <a:ext uri="{FF2B5EF4-FFF2-40B4-BE49-F238E27FC236}">
                <a16:creationId xmlns="" xmlns:a16="http://schemas.microsoft.com/office/drawing/2014/main" id="{1440E263-4DDF-1170-C532-21F329F776C1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  <p:extLst>
      <p:ext uri="{BB962C8B-B14F-4D97-AF65-F5344CB8AC3E}">
        <p14:creationId xmlns:p14="http://schemas.microsoft.com/office/powerpoint/2010/main" val="374942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Process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Humanst521 XBd BT" panose="020B0902020204020204" pitchFamily="34" charset="0"/>
              </a:rPr>
              <a:t>h</a:t>
            </a:r>
            <a:r>
              <a:rPr lang="en" dirty="0">
                <a:latin typeface="Humanst521 XBd BT" panose="020B0902020204020204" pitchFamily="34" charset="0"/>
              </a:rPr>
              <a:t>tml css tailwindcss and bootstrap for UI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JS / Jquery for web app functionality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Humanst521 XBd BT" panose="020B0902020204020204" pitchFamily="34" charset="0"/>
              </a:rPr>
              <a:t>N</a:t>
            </a:r>
            <a:r>
              <a:rPr lang="en" dirty="0">
                <a:latin typeface="Humanst521 XBd BT" panose="020B0902020204020204" pitchFamily="34" charset="0"/>
              </a:rPr>
              <a:t>ode and express for local server (for yelp api, they don’t sup. </a:t>
            </a:r>
            <a:r>
              <a:rPr lang="en-US" dirty="0">
                <a:latin typeface="Humanst521 XBd BT" panose="020B0902020204020204" pitchFamily="34" charset="0"/>
              </a:rPr>
              <a:t>C</a:t>
            </a:r>
            <a:r>
              <a:rPr lang="en" dirty="0">
                <a:latin typeface="Humanst521 XBd BT" panose="020B0902020204020204" pitchFamily="34" charset="0"/>
              </a:rPr>
              <a:t>lient side requests) </a:t>
            </a:r>
            <a:endParaRPr dirty="0">
              <a:latin typeface="Humanst521 XBd BT" panose="020B09020202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Breakdown of tasks and roles</a:t>
            </a:r>
            <a:endParaRPr dirty="0">
              <a:latin typeface="Humanst521 XBd BT" panose="020B09020202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Team got split up after the first week of project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Yelp access to their api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Outside the scope of the modules we have already learned</a:t>
            </a:r>
            <a:endParaRPr dirty="0">
              <a:latin typeface="Humanst521 XBd BT" panose="020B09020202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Successes</a:t>
            </a:r>
            <a:endParaRPr dirty="0">
              <a:latin typeface="Humanst521 XBd BT" panose="020B0902020204020204" pitchFamily="34" charset="0"/>
            </a:endParaRPr>
          </a:p>
        </p:txBody>
      </p:sp>
      <p:sp>
        <p:nvSpPr>
          <p:cNvPr id="4" name="Google Shape;65;p15">
            <a:extLst>
              <a:ext uri="{FF2B5EF4-FFF2-40B4-BE49-F238E27FC236}">
                <a16:creationId xmlns="" xmlns:a16="http://schemas.microsoft.com/office/drawing/2014/main" id="{4E5A03C4-3AF3-8A00-3334-3E821E173F78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Demo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="" xmlns:a16="http://schemas.microsoft.com/office/drawing/2014/main" id="{D5AF1CC4-A594-1B10-D563-2D798F9344C3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  <p:extLst>
      <p:ext uri="{BB962C8B-B14F-4D97-AF65-F5344CB8AC3E}">
        <p14:creationId xmlns:p14="http://schemas.microsoft.com/office/powerpoint/2010/main" val="178078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Directions for Future Development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Adding map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A web-app that allows users to quickly book a bar/lounge with a highly popular location where booking in advance is necessary.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umanst521 XBd BT" panose="020B09020202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Changing ‘bar’ pictures with different API (Trip Advisor’s API)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Yelp usually only shows food pictures, but we would rather it show the bar/lounge itself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65;p15">
            <a:extLst>
              <a:ext uri="{FF2B5EF4-FFF2-40B4-BE49-F238E27FC236}">
                <a16:creationId xmlns="" xmlns:a16="http://schemas.microsoft.com/office/drawing/2014/main" id="{D7C577AB-4493-AF95-5B10-0841B7DB31E0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Links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Deployed - </a:t>
            </a:r>
            <a:r>
              <a:rPr lang="en-US" dirty="0">
                <a:latin typeface="Humanst521 XBd BT" panose="020B0902020204020204" pitchFamily="34" charset="0"/>
              </a:rPr>
              <a:t>https://book-your-bar.netlify.app/public/</a:t>
            </a:r>
            <a:endParaRPr dirty="0">
              <a:latin typeface="Humanst521 XBd BT" panose="020B09020202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Humanst521 XBd BT" panose="020B0902020204020204" pitchFamily="34" charset="0"/>
              </a:rPr>
              <a:t>GitHub repo - </a:t>
            </a:r>
            <a:r>
              <a:rPr lang="en-US" dirty="0">
                <a:latin typeface="Humanst521 XBd BT" panose="020B0902020204020204" pitchFamily="34" charset="0"/>
              </a:rPr>
              <a:t>https://github.com/rhx1138/Book-Your-Bar</a:t>
            </a:r>
            <a:endParaRPr dirty="0">
              <a:latin typeface="Humanst521 XBd BT" panose="020B0902020204020204" pitchFamily="34" charset="0"/>
            </a:endParaRPr>
          </a:p>
        </p:txBody>
      </p:sp>
      <p:sp>
        <p:nvSpPr>
          <p:cNvPr id="4" name="Google Shape;65;p15">
            <a:extLst>
              <a:ext uri="{FF2B5EF4-FFF2-40B4-BE49-F238E27FC236}">
                <a16:creationId xmlns="" xmlns:a16="http://schemas.microsoft.com/office/drawing/2014/main" id="{8C71F6BE-D075-5238-6F1F-8757072088F1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692" y="1203386"/>
            <a:ext cx="8520600" cy="1368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6366F1"/>
                </a:solidFill>
                <a:latin typeface="Humanst521 XBd BT" panose="020B0902020204020204" pitchFamily="34" charset="0"/>
              </a:rPr>
              <a:t>So, what’s our pitch?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F0"/>
                </a:solidFill>
                <a:latin typeface="Humanst521 XBd BT" panose="020B0902020204020204" pitchFamily="34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366F1"/>
                </a:solidFill>
                <a:latin typeface="Humanst521 XBd BT" panose="020B0902020204020204" pitchFamily="34" charset="0"/>
              </a:rPr>
              <a:t>Why is this webapp </a:t>
            </a:r>
            <a:r>
              <a:rPr lang="en" b="1" dirty="0">
                <a:solidFill>
                  <a:srgbClr val="00B050"/>
                </a:solidFill>
                <a:latin typeface="Humanst521 XBd BT" panose="020B0902020204020204" pitchFamily="34" charset="0"/>
              </a:rPr>
              <a:t>useful</a:t>
            </a:r>
            <a:r>
              <a:rPr lang="en" b="1" dirty="0">
                <a:solidFill>
                  <a:srgbClr val="6366F1"/>
                </a:solidFill>
                <a:latin typeface="Humanst521 XBd BT" panose="020B0902020204020204" pitchFamily="34" charset="0"/>
              </a:rPr>
              <a:t>?</a:t>
            </a:r>
            <a:endParaRPr b="1"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4" name="Google Shape;65;p15">
            <a:extLst>
              <a:ext uri="{FF2B5EF4-FFF2-40B4-BE49-F238E27FC236}">
                <a16:creationId xmlns="" xmlns:a16="http://schemas.microsoft.com/office/drawing/2014/main" id="{0AEA2E4F-327E-AE06-DCC0-011C2C99DAE9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  <p:extLst>
      <p:ext uri="{BB962C8B-B14F-4D97-AF65-F5344CB8AC3E}">
        <p14:creationId xmlns:p14="http://schemas.microsoft.com/office/powerpoint/2010/main" val="265459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0710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Concept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7" name="Google Shape;83;p18">
            <a:extLst>
              <a:ext uri="{FF2B5EF4-FFF2-40B4-BE49-F238E27FC236}">
                <a16:creationId xmlns="" xmlns:a16="http://schemas.microsoft.com/office/drawing/2014/main" id="{1C18C053-0933-ABAC-67A0-695F80D5D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A web-app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that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 allows users to quickly book a bar/lounge with a highly popular/busy location where booking in advance is almost always necessary.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umanst521 XBd BT" panose="020B09020202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Motivation for development?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Yelp and other websites like Yelp are wonderful, however sometimes the choices / filters are overwhelming when one may just want to simply find the “best of the best” and just </a:t>
            </a:r>
            <a:r>
              <a:rPr lang="en-US" i="1" dirty="0">
                <a:solidFill>
                  <a:srgbClr val="6366F1"/>
                </a:solidFill>
                <a:latin typeface="Humanst521 XBd BT" panose="020B0902020204020204" pitchFamily="34" charset="0"/>
              </a:rPr>
              <a:t>book your bar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 pitchFamily="34" charset="0"/>
              </a:rPr>
              <a:t>quickly.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Google Shape;65;p15">
            <a:extLst>
              <a:ext uri="{FF2B5EF4-FFF2-40B4-BE49-F238E27FC236}">
                <a16:creationId xmlns="" xmlns:a16="http://schemas.microsoft.com/office/drawing/2014/main" id="{61736B84-1AE9-729B-172C-287AD7662946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Concept Phase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4" name="Google Shape;65;p15">
            <a:extLst>
              <a:ext uri="{FF2B5EF4-FFF2-40B4-BE49-F238E27FC236}">
                <a16:creationId xmlns="" xmlns:a16="http://schemas.microsoft.com/office/drawing/2014/main" id="{B8B69C58-65A9-CFBB-CF90-36FA956DE19A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-118872" y="212322"/>
            <a:ext cx="883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Weather app UI + booking app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3314B76-63BD-6E82-CF2B-CC9EBC24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89" y="1553133"/>
            <a:ext cx="5744377" cy="2915057"/>
          </a:xfrm>
          <a:prstGeom prst="rect">
            <a:avLst/>
          </a:prstGeom>
        </p:spPr>
      </p:pic>
      <p:sp>
        <p:nvSpPr>
          <p:cNvPr id="6" name="Google Shape;65;p15">
            <a:extLst>
              <a:ext uri="{FF2B5EF4-FFF2-40B4-BE49-F238E27FC236}">
                <a16:creationId xmlns="" xmlns:a16="http://schemas.microsoft.com/office/drawing/2014/main" id="{BD687F7D-E68A-E08F-821E-A5ABBECA3F85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  <p:extLst>
      <p:ext uri="{BB962C8B-B14F-4D97-AF65-F5344CB8AC3E}">
        <p14:creationId xmlns:p14="http://schemas.microsoft.com/office/powerpoint/2010/main" val="20629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841800"/>
          </a:xfrm>
        </p:spPr>
        <p:txBody>
          <a:bodyPr/>
          <a:lstStyle/>
          <a:p>
            <a:r>
              <a:rPr lang="en" dirty="0" smtClean="0">
                <a:solidFill>
                  <a:srgbClr val="6366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anst521 XBd BT" panose="020B0902020204020204" pitchFamily="34" charset="0"/>
              </a:rPr>
              <a:t>User Story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809" y="1073426"/>
            <a:ext cx="85774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umanst521 XBd BT" panose="020B0902020204020204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As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an interested person, I want to quickly locate top rated bars/lounges near me, so that I can reserve a table for my company and I.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umanst521 XBd BT" panose="020B0902020204020204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Given: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I search using a city in the united states.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umanst521 XBd BT" panose="020B0902020204020204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When: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I search using a location.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umanst521 XBd BT" panose="020B0902020204020204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Then: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A list of top rated bars/lounges populate for my selection.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When: I select/book the bar I want to visit,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Then: An option is shown with available time/date to reserve a table.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When: I view confirmation page for my reservation,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manst521 XBd BT" panose="020B0902020204020204"/>
              </a:rPr>
              <a:t>Then: A map is given with exact location and address of establishment.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umanst521 XBd BT" panose="020B0902020204020204"/>
            </a:endParaRPr>
          </a:p>
          <a:p>
            <a:endParaRPr lang="en-US" dirty="0" smtClean="0">
              <a:latin typeface="Humanst521 XBd BT" panose="020B0902020204020204"/>
            </a:endParaRPr>
          </a:p>
          <a:p>
            <a:endParaRPr lang="en-US" dirty="0">
              <a:latin typeface="Humanst521 XBd BT" panose="020B09020202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10505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0" y="2050266"/>
            <a:ext cx="883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Mockups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sp>
        <p:nvSpPr>
          <p:cNvPr id="4" name="Google Shape;65;p15">
            <a:extLst>
              <a:ext uri="{FF2B5EF4-FFF2-40B4-BE49-F238E27FC236}">
                <a16:creationId xmlns="" xmlns:a16="http://schemas.microsoft.com/office/drawing/2014/main" id="{EA82C58A-938C-989B-6CB4-F33A5F949BAF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  <p:extLst>
      <p:ext uri="{BB962C8B-B14F-4D97-AF65-F5344CB8AC3E}">
        <p14:creationId xmlns:p14="http://schemas.microsoft.com/office/powerpoint/2010/main" val="17733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7692" y="212322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366F1"/>
                </a:solidFill>
                <a:latin typeface="Humanst521 XBd BT" panose="020B0902020204020204" pitchFamily="34" charset="0"/>
              </a:rPr>
              <a:t>Mockup index.html</a:t>
            </a:r>
            <a:endParaRPr dirty="0">
              <a:solidFill>
                <a:srgbClr val="6366F1"/>
              </a:solidFill>
              <a:latin typeface="Humanst521 XBd BT" panose="020B0902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AD14766-F2D0-F8F6-B29E-323AC3DB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36" y="1201292"/>
            <a:ext cx="6309360" cy="3549015"/>
          </a:xfrm>
          <a:prstGeom prst="rect">
            <a:avLst/>
          </a:prstGeom>
        </p:spPr>
      </p:pic>
      <p:sp>
        <p:nvSpPr>
          <p:cNvPr id="5" name="Google Shape;65;p15">
            <a:extLst>
              <a:ext uri="{FF2B5EF4-FFF2-40B4-BE49-F238E27FC236}">
                <a16:creationId xmlns="" xmlns:a16="http://schemas.microsoft.com/office/drawing/2014/main" id="{37693DB4-D383-DA34-EBF3-E82CB934FB90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  <p:extLst>
      <p:ext uri="{BB962C8B-B14F-4D97-AF65-F5344CB8AC3E}">
        <p14:creationId xmlns:p14="http://schemas.microsoft.com/office/powerpoint/2010/main" val="202704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48898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Humanst521 XBd BT" panose="020B0902020204020204" pitchFamily="34" charset="0"/>
              </a:rPr>
              <a:t>Mockup booking.html </a:t>
            </a:r>
            <a:endParaRPr dirty="0">
              <a:solidFill>
                <a:srgbClr val="0070C0"/>
              </a:solidFill>
              <a:latin typeface="Humanst521 XBd BT" panose="020B0902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D7B531-C5A9-460E-0D54-72A2085B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772" y="1168716"/>
            <a:ext cx="6172200" cy="3471863"/>
          </a:xfrm>
          <a:prstGeom prst="rect">
            <a:avLst/>
          </a:prstGeom>
        </p:spPr>
      </p:pic>
      <p:sp>
        <p:nvSpPr>
          <p:cNvPr id="5" name="Google Shape;65;p15">
            <a:extLst>
              <a:ext uri="{FF2B5EF4-FFF2-40B4-BE49-F238E27FC236}">
                <a16:creationId xmlns="" xmlns:a16="http://schemas.microsoft.com/office/drawing/2014/main" id="{F58BE3F5-EFD5-62F6-78CB-1653F903676D}"/>
              </a:ext>
            </a:extLst>
          </p:cNvPr>
          <p:cNvSpPr txBox="1">
            <a:spLocks/>
          </p:cNvSpPr>
          <p:nvPr/>
        </p:nvSpPr>
        <p:spPr>
          <a:xfrm>
            <a:off x="7472275" y="-104443"/>
            <a:ext cx="20710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Wozniak</a:t>
            </a:r>
          </a:p>
        </p:txBody>
      </p:sp>
    </p:spTree>
    <p:extLst>
      <p:ext uri="{BB962C8B-B14F-4D97-AF65-F5344CB8AC3E}">
        <p14:creationId xmlns:p14="http://schemas.microsoft.com/office/powerpoint/2010/main" val="31004488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373</Words>
  <Application>Microsoft Office PowerPoint</Application>
  <PresentationFormat>On-screen Show (16:9)</PresentationFormat>
  <Paragraphs>62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Humanst521 XBd BT</vt:lpstr>
      <vt:lpstr>Simple Light</vt:lpstr>
      <vt:lpstr>Book Your Bar / BYB</vt:lpstr>
      <vt:lpstr>PowerPoint Presentation</vt:lpstr>
      <vt:lpstr>Concept</vt:lpstr>
      <vt:lpstr>Concept Phase</vt:lpstr>
      <vt:lpstr>Weather app UI + booking app</vt:lpstr>
      <vt:lpstr>User Story</vt:lpstr>
      <vt:lpstr>Mockups</vt:lpstr>
      <vt:lpstr>Mockup index.html</vt:lpstr>
      <vt:lpstr>Mockup booking.html </vt:lpstr>
      <vt:lpstr>Mockup confirm.html 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Nafkot Negussie</dc:creator>
  <cp:lastModifiedBy>Nafkot Negussie</cp:lastModifiedBy>
  <cp:revision>20</cp:revision>
  <dcterms:modified xsi:type="dcterms:W3CDTF">2022-07-19T01:01:10Z</dcterms:modified>
</cp:coreProperties>
</file>