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54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13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98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761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63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49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52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56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2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06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57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8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7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69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9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63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FDB952-6B55-4CB6-BF51-041DD94EE74F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ABF769-6AE3-456A-A23C-61C37A91F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08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reamlit0616.onrend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A653D-22DB-4A30-8EF6-585337D1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ESG</a:t>
            </a:r>
            <a:r>
              <a:rPr lang="zh-TW" altLang="en-US" b="1" dirty="0"/>
              <a:t>公司治理網址：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34C9C8-C013-48BF-8333-F3CEFCF0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TW" dirty="0">
                <a:hlinkClick r:id="rId2"/>
              </a:rPr>
              <a:t>https://streamlit0616.onrender.com/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71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C7905-10BF-47BA-B6FA-BBD2AE8F3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A0560B-1A48-4CE1-AE04-4C450FEC4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6F09D5-E5DE-4A18-B400-8E7A49764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500" t="9975" r="33542" b="3240"/>
          <a:stretch/>
        </p:blipFill>
        <p:spPr>
          <a:xfrm>
            <a:off x="-1" y="245534"/>
            <a:ext cx="10811933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5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F27D265-3100-4BFD-984A-5975736B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7" y="651933"/>
            <a:ext cx="106426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2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BF9EF69-F218-43A6-842D-C7A652FB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3" y="635001"/>
            <a:ext cx="10651067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74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13</Words>
  <Application>Microsoft Office PowerPoint</Application>
  <PresentationFormat>寬螢幕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Garamond</vt:lpstr>
      <vt:lpstr>有機</vt:lpstr>
      <vt:lpstr>ESG公司治理網址：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2025-06-16T05:22:01Z</dcterms:created>
  <dcterms:modified xsi:type="dcterms:W3CDTF">2025-06-16T05:54:36Z</dcterms:modified>
</cp:coreProperties>
</file>