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86D2-9F91-6E23-BA3D-FF2A955A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13B94-EDFA-2D74-BFC4-9845F5C9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C0C2C-77B7-CE87-E04F-4C7E54BD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2663-9E11-CA9F-B170-64C0E60D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33EE-424F-7392-AF65-72D515A4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3034-2B45-E8F4-066E-219E771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41B38-EBF0-D0D9-7D9A-50DB8B522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8D7E-C110-7E1C-51DA-DCB99C46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785F-09B0-FFA5-25DC-722EE908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C02F-7BF0-DE04-1B18-267D771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5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8E508-49F9-6141-B238-2FFAD0E8C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31F47-B758-F895-1143-4C613CD0C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2A90-CC53-F1E9-FD3D-6A2EA8F9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74B4-5EA7-E3D8-26E6-E27780E5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829F-C0B2-BBE9-305A-3A3D09F3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8BAE-7040-6B4D-3AC2-1F5A2DBA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3BE7-958E-013B-44CE-C6579665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60AB-7B1E-4B67-7215-595BB690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B093-4787-FDAF-BBC7-751ECCE0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6C81-98AA-7802-7943-31DF16D1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4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8651-99C5-6565-ACB4-05F0F900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98703-28BB-9E70-B0E1-AC5164EC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358B-548E-3E47-8C8D-A790420C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8A72-FB4C-E92B-6983-4FE7E759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955D-E6AD-D9E4-C219-4D29D614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77FB-27F0-5ACA-DD64-EB2B5547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CEE8-DE3B-B0D5-1889-382E5E8B5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75D9-646A-1156-B410-960206D8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9D6B0-A204-6FCB-29C2-0C587A1B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7C975-F593-28A4-EDBD-497782DB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712B8-E9F0-80D2-FD99-133E1079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CA02-C82B-5821-67AE-BA1881C1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7CCDE-CC1B-64D0-E9D8-2A76E7E6A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EABD-AAF4-7003-54FF-5BE4FA130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F0876-0F9B-51E3-D082-033132A9A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FD850-4941-B1B5-8A95-BEF26C23F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E023F-EB9B-59C8-82ED-A29C5143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20442-42FD-9056-D990-35FE7DC9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C2F5-3775-286F-2DAE-1C6603AF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D814-5CEF-7EFF-A082-207772E7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41B47-E920-4F10-1D95-2AF51ADA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9736A-A61E-79DF-5124-205E0A43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BDF9A-C5FC-EB32-961F-72CDEFF0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B5194-1350-5A90-4BCB-C9B2104E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5BC39-99C4-2EE7-2CC7-D3CAE2C0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55E06-65B3-C83D-6E24-C7E0515C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929D-B187-4B0D-9EB7-79371353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4576-2032-5393-126B-024F582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F2CC0-5FBE-8F9A-D0D8-88D5BA1B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6D7F-8D83-BE2D-B989-9B60C76F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5A6E2-81E4-5C44-9D67-15AD6E6B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4FF03-40EF-1274-7FAE-A524C53B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5BE4-2C82-6966-932B-005D39FC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B7CBA-1E26-43CB-F013-93F596FC2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BE431-4BB3-08BE-DA49-A428BE54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7322-A517-2AD1-6095-70F89046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B4E78-4C6A-3685-FBB0-D1F5B6B1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75609-F013-180B-7E9A-38ED3A6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7FFA9-19C8-D019-E31B-17235F07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24CE-1345-7C71-9D23-DA01619B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F42F-0A0A-F262-60A9-1DE3D5AD7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9121-3C41-4B78-8A13-8352A4BFB92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89933-B077-0262-F3FE-EBC524A44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EAFE-44C5-DE9C-0DB5-5A27E100D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D241-B123-4C7B-9C93-E9CE8A482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3DD487-78E9-EE06-DDEC-1439D9713727}"/>
              </a:ext>
            </a:extLst>
          </p:cNvPr>
          <p:cNvCxnSpPr>
            <a:cxnSpLocks/>
          </p:cNvCxnSpPr>
          <p:nvPr/>
        </p:nvCxnSpPr>
        <p:spPr>
          <a:xfrm>
            <a:off x="1316736" y="422318"/>
            <a:ext cx="47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54B881-9F65-A330-1DE7-9EFA84D9CF7A}"/>
              </a:ext>
            </a:extLst>
          </p:cNvPr>
          <p:cNvSpPr txBox="1"/>
          <p:nvPr/>
        </p:nvSpPr>
        <p:spPr>
          <a:xfrm>
            <a:off x="6329352" y="99153"/>
            <a:ext cx="261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Cryptobranchidae:</a:t>
            </a:r>
          </a:p>
          <a:p>
            <a:r>
              <a:rPr lang="en-US" sz="1600" i="1" dirty="0" err="1"/>
              <a:t>Cryptobranchus</a:t>
            </a:r>
            <a:r>
              <a:rPr lang="en-US" sz="1600" i="1" dirty="0"/>
              <a:t> </a:t>
            </a:r>
            <a:r>
              <a:rPr lang="en-US" sz="1600" i="1" dirty="0" err="1"/>
              <a:t>alleganiensis</a:t>
            </a:r>
            <a:endParaRPr lang="en-US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DDEAE-F708-1AED-252B-E6B7A990FC97}"/>
              </a:ext>
            </a:extLst>
          </p:cNvPr>
          <p:cNvSpPr txBox="1"/>
          <p:nvPr/>
        </p:nvSpPr>
        <p:spPr>
          <a:xfrm>
            <a:off x="6329349" y="837424"/>
            <a:ext cx="1376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Sirenidae</a:t>
            </a:r>
            <a:r>
              <a:rPr lang="en-US" sz="1600" b="1" dirty="0"/>
              <a:t>:</a:t>
            </a:r>
          </a:p>
          <a:p>
            <a:r>
              <a:rPr lang="en-US" sz="1600" i="1" dirty="0"/>
              <a:t>Siren </a:t>
            </a:r>
            <a:r>
              <a:rPr lang="en-US" sz="1600" i="1" dirty="0" err="1"/>
              <a:t>lacertina</a:t>
            </a:r>
            <a:endParaRPr 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318EA-6682-CC81-3055-11FC14F85B51}"/>
              </a:ext>
            </a:extLst>
          </p:cNvPr>
          <p:cNvSpPr txBox="1"/>
          <p:nvPr/>
        </p:nvSpPr>
        <p:spPr>
          <a:xfrm>
            <a:off x="6284021" y="2268191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Dicamptodontidae</a:t>
            </a:r>
            <a:r>
              <a:rPr lang="en-US" sz="1600" b="1" dirty="0"/>
              <a:t>:</a:t>
            </a:r>
          </a:p>
          <a:p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Dicamptodon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tenebrosus</a:t>
            </a:r>
            <a:endParaRPr lang="en-US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72B8F-59FA-AAED-9E9F-C36B1463FA9A}"/>
              </a:ext>
            </a:extLst>
          </p:cNvPr>
          <p:cNvSpPr txBox="1"/>
          <p:nvPr/>
        </p:nvSpPr>
        <p:spPr>
          <a:xfrm>
            <a:off x="6329349" y="1575695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Ambystomatidae</a:t>
            </a:r>
            <a:r>
              <a:rPr lang="en-US" sz="1600" b="1" dirty="0"/>
              <a:t>:</a:t>
            </a:r>
          </a:p>
          <a:p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Ambystoma maculatum</a:t>
            </a:r>
            <a:endParaRPr lang="en-US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3DAD5-783B-6BD5-0E2F-D8AA4067F58F}"/>
              </a:ext>
            </a:extLst>
          </p:cNvPr>
          <p:cNvSpPr txBox="1"/>
          <p:nvPr/>
        </p:nvSpPr>
        <p:spPr>
          <a:xfrm>
            <a:off x="6345219" y="358953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Proteidae:</a:t>
            </a:r>
          </a:p>
          <a:p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Necturus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beyeri</a:t>
            </a:r>
            <a:endParaRPr lang="en-US" sz="1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Necturus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maculosus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F1668-FB48-9812-18E7-15B1360AC9F5}"/>
              </a:ext>
            </a:extLst>
          </p:cNvPr>
          <p:cNvSpPr txBox="1"/>
          <p:nvPr/>
        </p:nvSpPr>
        <p:spPr>
          <a:xfrm>
            <a:off x="6313067" y="4519651"/>
            <a:ext cx="18714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Plethodontidae</a:t>
            </a:r>
            <a:r>
              <a:rPr lang="en-US" sz="1600" b="1" dirty="0"/>
              <a:t>:</a:t>
            </a:r>
          </a:p>
          <a:p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Plethodon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grobmani</a:t>
            </a:r>
            <a:endParaRPr lang="en-US" sz="1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i="1" dirty="0">
                <a:latin typeface="Times New Roman" panose="02020603050405020304" pitchFamily="18" charset="0"/>
              </a:rPr>
              <a:t>Plethodon larselli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09511-997F-C9FF-86C5-5D3FADB2F3BF}"/>
              </a:ext>
            </a:extLst>
          </p:cNvPr>
          <p:cNvSpPr txBox="1"/>
          <p:nvPr/>
        </p:nvSpPr>
        <p:spPr>
          <a:xfrm>
            <a:off x="6313067" y="5358856"/>
            <a:ext cx="21788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Rhyacotritonidae:</a:t>
            </a:r>
          </a:p>
          <a:p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Rhyacotriton cascadae</a:t>
            </a:r>
          </a:p>
          <a:p>
            <a:r>
              <a:rPr lang="en-US" sz="1600" i="1" dirty="0">
                <a:latin typeface="Times New Roman" panose="02020603050405020304" pitchFamily="18" charset="0"/>
              </a:rPr>
              <a:t>Rhyacotriton kezeri</a:t>
            </a:r>
          </a:p>
          <a:p>
            <a:r>
              <a:rPr lang="en-US" sz="1600" i="1" dirty="0">
                <a:latin typeface="Times New Roman" panose="02020603050405020304" pitchFamily="18" charset="0"/>
              </a:rPr>
              <a:t>Rhyacotriton olympicus</a:t>
            </a:r>
          </a:p>
          <a:p>
            <a:r>
              <a:rPr lang="en-US" sz="1600" i="1" dirty="0">
                <a:latin typeface="Times New Roman" panose="02020603050405020304" pitchFamily="18" charset="0"/>
              </a:rPr>
              <a:t>Rhyacotriton variegatus</a:t>
            </a:r>
            <a:endParaRPr lang="en-US" sz="1600" i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790A8A-451F-80DB-EAEF-070120E90923}"/>
              </a:ext>
            </a:extLst>
          </p:cNvPr>
          <p:cNvCxnSpPr>
            <a:cxnSpLocks/>
          </p:cNvCxnSpPr>
          <p:nvPr/>
        </p:nvCxnSpPr>
        <p:spPr>
          <a:xfrm>
            <a:off x="1316736" y="422318"/>
            <a:ext cx="0" cy="179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C97927-A06B-1416-08D9-49B039F3D848}"/>
              </a:ext>
            </a:extLst>
          </p:cNvPr>
          <p:cNvCxnSpPr>
            <a:cxnSpLocks/>
          </p:cNvCxnSpPr>
          <p:nvPr/>
        </p:nvCxnSpPr>
        <p:spPr>
          <a:xfrm>
            <a:off x="1316736" y="2222026"/>
            <a:ext cx="804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08FB84-2CF4-5BA5-D7EE-CDE09F36E268}"/>
              </a:ext>
            </a:extLst>
          </p:cNvPr>
          <p:cNvCxnSpPr>
            <a:cxnSpLocks/>
          </p:cNvCxnSpPr>
          <p:nvPr/>
        </p:nvCxnSpPr>
        <p:spPr>
          <a:xfrm>
            <a:off x="2121408" y="1160589"/>
            <a:ext cx="0" cy="226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F2FA4A-2C1D-651D-6A88-1C3C4AE6FF73}"/>
              </a:ext>
            </a:extLst>
          </p:cNvPr>
          <p:cNvCxnSpPr>
            <a:cxnSpLocks/>
          </p:cNvCxnSpPr>
          <p:nvPr/>
        </p:nvCxnSpPr>
        <p:spPr>
          <a:xfrm>
            <a:off x="2121408" y="1160589"/>
            <a:ext cx="3974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0C66B9-053A-FD23-933D-7BECCEEA87A4}"/>
              </a:ext>
            </a:extLst>
          </p:cNvPr>
          <p:cNvCxnSpPr>
            <a:cxnSpLocks/>
          </p:cNvCxnSpPr>
          <p:nvPr/>
        </p:nvCxnSpPr>
        <p:spPr>
          <a:xfrm>
            <a:off x="2121408" y="3429000"/>
            <a:ext cx="804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47CF8A-F77A-8B0E-1B62-8D4F2B563C4D}"/>
              </a:ext>
            </a:extLst>
          </p:cNvPr>
          <p:cNvCxnSpPr>
            <a:cxnSpLocks/>
          </p:cNvCxnSpPr>
          <p:nvPr/>
        </p:nvCxnSpPr>
        <p:spPr>
          <a:xfrm>
            <a:off x="2926080" y="2719079"/>
            <a:ext cx="0" cy="170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522880-D177-C2FE-6D19-FC88F5B27169}"/>
              </a:ext>
            </a:extLst>
          </p:cNvPr>
          <p:cNvCxnSpPr>
            <a:cxnSpLocks/>
          </p:cNvCxnSpPr>
          <p:nvPr/>
        </p:nvCxnSpPr>
        <p:spPr>
          <a:xfrm>
            <a:off x="4754880" y="2222026"/>
            <a:ext cx="536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F70C6-5AAE-B277-A2AA-C00C968268D2}"/>
              </a:ext>
            </a:extLst>
          </p:cNvPr>
          <p:cNvCxnSpPr>
            <a:cxnSpLocks/>
          </p:cNvCxnSpPr>
          <p:nvPr/>
        </p:nvCxnSpPr>
        <p:spPr>
          <a:xfrm>
            <a:off x="5291328" y="1898860"/>
            <a:ext cx="804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71C5-CCCA-546B-BB2D-1277355FB7DB}"/>
              </a:ext>
            </a:extLst>
          </p:cNvPr>
          <p:cNvCxnSpPr>
            <a:cxnSpLocks/>
          </p:cNvCxnSpPr>
          <p:nvPr/>
        </p:nvCxnSpPr>
        <p:spPr>
          <a:xfrm>
            <a:off x="5291328" y="2560578"/>
            <a:ext cx="804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62084D-E40A-C042-6CFB-645C2F8EA308}"/>
              </a:ext>
            </a:extLst>
          </p:cNvPr>
          <p:cNvCxnSpPr>
            <a:cxnSpLocks/>
          </p:cNvCxnSpPr>
          <p:nvPr/>
        </p:nvCxnSpPr>
        <p:spPr>
          <a:xfrm>
            <a:off x="5291328" y="1898860"/>
            <a:ext cx="0" cy="66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B53A6F-D27D-4D6B-81E7-6A0A3E991E3C}"/>
              </a:ext>
            </a:extLst>
          </p:cNvPr>
          <p:cNvSpPr txBox="1"/>
          <p:nvPr/>
        </p:nvSpPr>
        <p:spPr>
          <a:xfrm>
            <a:off x="6284021" y="2916053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Salamandridae</a:t>
            </a:r>
            <a:r>
              <a:rPr lang="en-US" sz="16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16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Notophthalmus</a:t>
            </a:r>
            <a:r>
              <a:rPr lang="en-US" sz="16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viridescens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DEBA5F-29CF-FE52-0858-F0ABD2746A7F}"/>
              </a:ext>
            </a:extLst>
          </p:cNvPr>
          <p:cNvCxnSpPr>
            <a:cxnSpLocks/>
          </p:cNvCxnSpPr>
          <p:nvPr/>
        </p:nvCxnSpPr>
        <p:spPr>
          <a:xfrm>
            <a:off x="4760976" y="2229719"/>
            <a:ext cx="0" cy="978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DE8E9A-0638-0EAC-5EA3-DC4DC73E7E88}"/>
              </a:ext>
            </a:extLst>
          </p:cNvPr>
          <p:cNvCxnSpPr>
            <a:cxnSpLocks/>
          </p:cNvCxnSpPr>
          <p:nvPr/>
        </p:nvCxnSpPr>
        <p:spPr>
          <a:xfrm>
            <a:off x="4754880" y="3208440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5284D7-EBDF-2776-AF2D-13B999E176FD}"/>
              </a:ext>
            </a:extLst>
          </p:cNvPr>
          <p:cNvCxnSpPr>
            <a:cxnSpLocks/>
          </p:cNvCxnSpPr>
          <p:nvPr/>
        </p:nvCxnSpPr>
        <p:spPr>
          <a:xfrm>
            <a:off x="2926080" y="2719079"/>
            <a:ext cx="184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E1FCEA-48B6-F2C1-50FD-FFFFE529DBB3}"/>
              </a:ext>
            </a:extLst>
          </p:cNvPr>
          <p:cNvCxnSpPr>
            <a:cxnSpLocks/>
          </p:cNvCxnSpPr>
          <p:nvPr/>
        </p:nvCxnSpPr>
        <p:spPr>
          <a:xfrm>
            <a:off x="2926080" y="4420532"/>
            <a:ext cx="804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47AAD9-5879-6D03-1602-6D86F17EC1A3}"/>
              </a:ext>
            </a:extLst>
          </p:cNvPr>
          <p:cNvCxnSpPr>
            <a:cxnSpLocks/>
          </p:cNvCxnSpPr>
          <p:nvPr/>
        </p:nvCxnSpPr>
        <p:spPr>
          <a:xfrm>
            <a:off x="3730752" y="3931172"/>
            <a:ext cx="18288" cy="121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97AB8E-A049-AEEB-74BA-E2E94B2F2DD7}"/>
              </a:ext>
            </a:extLst>
          </p:cNvPr>
          <p:cNvCxnSpPr>
            <a:cxnSpLocks/>
          </p:cNvCxnSpPr>
          <p:nvPr/>
        </p:nvCxnSpPr>
        <p:spPr>
          <a:xfrm>
            <a:off x="3730752" y="3931172"/>
            <a:ext cx="2365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9E8A84-2B44-C77A-FCB2-D44DDA9DC954}"/>
              </a:ext>
            </a:extLst>
          </p:cNvPr>
          <p:cNvCxnSpPr>
            <a:cxnSpLocks/>
          </p:cNvCxnSpPr>
          <p:nvPr/>
        </p:nvCxnSpPr>
        <p:spPr>
          <a:xfrm>
            <a:off x="3749040" y="5143265"/>
            <a:ext cx="165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2656EA-2BEC-D53C-DA92-28E65B12E935}"/>
              </a:ext>
            </a:extLst>
          </p:cNvPr>
          <p:cNvCxnSpPr>
            <a:cxnSpLocks/>
          </p:cNvCxnSpPr>
          <p:nvPr/>
        </p:nvCxnSpPr>
        <p:spPr>
          <a:xfrm>
            <a:off x="5407152" y="4699585"/>
            <a:ext cx="0" cy="88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5E80BEA-336C-8700-69F9-D14FDF97D153}"/>
              </a:ext>
            </a:extLst>
          </p:cNvPr>
          <p:cNvCxnSpPr>
            <a:cxnSpLocks/>
          </p:cNvCxnSpPr>
          <p:nvPr/>
        </p:nvCxnSpPr>
        <p:spPr>
          <a:xfrm>
            <a:off x="5407152" y="4699585"/>
            <a:ext cx="688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C4271B-449A-5038-9152-EC42C0716813}"/>
              </a:ext>
            </a:extLst>
          </p:cNvPr>
          <p:cNvCxnSpPr>
            <a:cxnSpLocks/>
          </p:cNvCxnSpPr>
          <p:nvPr/>
        </p:nvCxnSpPr>
        <p:spPr>
          <a:xfrm>
            <a:off x="5407152" y="5586945"/>
            <a:ext cx="688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2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Cousins</dc:creator>
  <cp:lastModifiedBy>Christopher Cousins</cp:lastModifiedBy>
  <cp:revision>1</cp:revision>
  <dcterms:created xsi:type="dcterms:W3CDTF">2023-01-18T19:01:35Z</dcterms:created>
  <dcterms:modified xsi:type="dcterms:W3CDTF">2023-01-18T19:15:38Z</dcterms:modified>
</cp:coreProperties>
</file>