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4" r:id="rId8"/>
    <p:sldId id="266" r:id="rId9"/>
    <p:sldId id="267" r:id="rId10"/>
    <p:sldId id="268" r:id="rId11"/>
    <p:sldId id="269" r:id="rId12"/>
    <p:sldId id="270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ACAF-1FF7-895B-631D-03F2DC9C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0D3-A940-5976-9F6F-9923CD812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F92B-E634-2412-85A8-0213C111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3B9E-F891-1153-945E-50A42028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1505-C70B-9C7A-CDF0-A60EF7C5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8873-225F-BF87-F305-0BB70BE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9507-16EE-B256-A84D-7C369043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4CE-8C1C-E4B5-BAF7-5DF5ACEC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F93F-AD53-880A-2987-7BC209D4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5ADE-D3A4-4080-1521-F253CAA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752D3-B736-57D8-EEB5-2C9C99261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4C75-B86B-4433-412E-85A9963F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B00C-419F-54D2-F4B9-51A638A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4F12-5278-F7B6-670B-D5984F8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E10B-2DFC-4073-2DB6-6D708A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92E-4A59-323D-3B14-F8FB14E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53F-95B1-8C79-EE89-1EC8D0F9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3A81-62F9-1270-32FC-23636DFD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F2B7-2914-4BAF-9FC9-50C799CC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E070-3870-D53E-AEE6-11D6196A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4B2C-7486-40FD-1877-FFABCB0A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ED18-CA1F-3759-F1A3-4A8C22E6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5B3E-3895-DBD0-A87D-7295CDE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4A44-7C5E-3F0E-9EDB-997E8A8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7994-DF79-ECF7-05EE-16FFEF6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E1D-BA91-9672-F208-BAF8DF8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127A-4905-3911-35BA-B0852C8F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5C3D-E712-59C4-501E-DBC3CDA4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20DB-CDDA-18C9-6B31-1A76AAB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29A2-7A73-DCCE-094A-EAD155D7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25E0-4788-68A4-92C1-B5438DF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0A3-F3BB-A299-36D4-6FBF4C48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165F-AD3B-921C-750F-3E5C9CC2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F15D-44CE-D815-E1F0-D44E5C4D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880F5-0016-FBA5-AD59-1873D4C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C0D96-A9FF-B08C-2B96-C4D1C3A2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C4F3-73FB-60E3-F2AF-E93AED51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B71-DEE5-74EC-7238-EF4DF70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43CF9-36CC-EFCF-9D7A-68B42EE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0C4F-8A5C-3663-E8C1-1CD7FB2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50129-6C38-59FA-5E11-EE24E173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37FB-FA92-91FC-0F38-07EFEB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3D58-A455-775D-BADB-1FFBABAF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00BC4-3614-1DD2-220B-F7AD9CE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7970-911B-1E3D-2DBB-34F2E56B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F830D-E3E7-CC62-B23F-246BDEF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DDDF-8ED0-94E8-979E-00E7ABDE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360F-9B5A-B192-A50E-6B61634F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73F6-DF1B-81BD-1719-07F4F97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5472-FBC5-042C-4F71-2E45A473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DAE6-D960-87AD-CF8D-5B862C4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948-9E29-551B-DBDC-C24001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7DF-49E1-8659-50A6-C862270B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D5221-759B-BFBD-3B12-DAF6EB06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F6C0-1175-3F50-6B6A-41CFBEEB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353A-6C0A-8A85-8AEE-D69BD3AC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7334-B17D-901C-1B52-99A38218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A760-23CF-9EDC-F44E-6006FD5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E056-23A8-7672-0690-4C2D44E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9900-A250-3D08-D9CF-D2E62079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5DA6-1E82-FB2B-9909-8111A8CD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3C0C-4FF3-5AE4-DEFC-DA50359F5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2387-C37A-E77D-19C0-DB86D608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58E7-4AAF-51F2-B971-3C5EC895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US" sz="4400"/>
              <a:t>Github, R Tricks, Visual Studio Coding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CF47-4835-7C60-554B-8C4E9D193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Aight</a:t>
            </a:r>
            <a:r>
              <a:rPr lang="en-US" dirty="0"/>
              <a:t> y’all, time to UP YOUR GAME</a:t>
            </a:r>
          </a:p>
        </p:txBody>
      </p:sp>
    </p:spTree>
    <p:extLst>
      <p:ext uri="{BB962C8B-B14F-4D97-AF65-F5344CB8AC3E}">
        <p14:creationId xmlns:p14="http://schemas.microsoft.com/office/powerpoint/2010/main" val="23528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27011-6F9B-96CD-D9C6-1FDC3D91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59299"/>
            <a:ext cx="580167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1C3CA-3992-8A51-D337-A8F35C89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59" y="2359301"/>
            <a:ext cx="58018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F2F23-A2D8-90DC-99C9-C7AD2BCE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41" y="1397529"/>
            <a:ext cx="8028117" cy="47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C8823-DEDA-B65C-0A17-85EBF67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52" y="1164566"/>
            <a:ext cx="5891695" cy="5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584D-0EA2-672B-938A-7789214F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9" y="1473816"/>
            <a:ext cx="9351141" cy="5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B1C7-9AE6-DFA3-037B-56AF457E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03" y="1460212"/>
            <a:ext cx="9534993" cy="50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8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0285-483A-5DFF-4A8E-95816FD2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8" y="1494630"/>
            <a:ext cx="10353964" cy="4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0E01D-0824-289C-28D4-295CD15A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44" y="1369305"/>
            <a:ext cx="7344911" cy="52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BCA86-530B-9B50-1953-5275D329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1529711"/>
            <a:ext cx="10113818" cy="4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EBCC4-7001-3148-2D4B-F26E6C8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5" y="1381514"/>
            <a:ext cx="5052092" cy="532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90908-F9DA-ED26-2F6C-7FB17B74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2" y="1381514"/>
            <a:ext cx="5052092" cy="5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R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2645-797A-2E0C-8644-AF378CEF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387186"/>
            <a:ext cx="10196945" cy="4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Pre-modularization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6FD99-13FC-61B5-C07D-4DCF88EA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8" y="1523856"/>
            <a:ext cx="5071491" cy="490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AAC8F-2B0F-B3B0-9F54-5A56C0D5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1" y="1610975"/>
            <a:ext cx="5105656" cy="48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BDB6-8BB1-22E0-D017-B5A75BDA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2" y="1160401"/>
            <a:ext cx="5423603" cy="351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2CEF-074E-3804-0B36-E0B5B05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5" y="1160401"/>
            <a:ext cx="6109593" cy="351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C4954-ADE9-D9BA-7275-745E0269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3" y="4744565"/>
            <a:ext cx="7610764" cy="21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BDB6-8BB1-22E0-D017-B5A75BDA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2" y="1160401"/>
            <a:ext cx="5423603" cy="351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2CEF-074E-3804-0B36-E0B5B05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5" y="1160401"/>
            <a:ext cx="6109593" cy="351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C4954-ADE9-D9BA-7275-745E0269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3" y="4744565"/>
            <a:ext cx="7610764" cy="21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Github, R Tricks, Visual Studio Coding</vt:lpstr>
      <vt:lpstr>Github</vt:lpstr>
      <vt:lpstr>Github – Version Control</vt:lpstr>
      <vt:lpstr>Github – Version Control</vt:lpstr>
      <vt:lpstr>Github Connectivity – Github Desktop</vt:lpstr>
      <vt:lpstr>Github Connectivity – R Studio</vt:lpstr>
      <vt:lpstr>Github and R – Pre-modularization</vt:lpstr>
      <vt:lpstr>Github and R – Post-modularization</vt:lpstr>
      <vt:lpstr>Github and R – Post-modularization</vt:lpstr>
      <vt:lpstr>Github and R – Post-modularization</vt:lpstr>
      <vt:lpstr>Github and R – Post-modularization</vt:lpstr>
      <vt:lpstr>Github – Cloning Repositories </vt:lpstr>
      <vt:lpstr>Github Connectivity – Visual Studio Code</vt:lpstr>
      <vt:lpstr>Github Connectivity –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R Tricks, Visual Studio Coding</dc:title>
  <dc:creator>Christopher Cousins</dc:creator>
  <cp:lastModifiedBy>Christopher Cousins</cp:lastModifiedBy>
  <cp:revision>2</cp:revision>
  <dcterms:created xsi:type="dcterms:W3CDTF">2022-10-26T16:41:52Z</dcterms:created>
  <dcterms:modified xsi:type="dcterms:W3CDTF">2022-10-26T17:07:29Z</dcterms:modified>
</cp:coreProperties>
</file>