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70" r:id="rId6"/>
    <p:sldId id="272" r:id="rId7"/>
    <p:sldId id="261" r:id="rId8"/>
    <p:sldId id="258" r:id="rId9"/>
    <p:sldId id="264" r:id="rId10"/>
    <p:sldId id="267" r:id="rId11"/>
    <p:sldId id="268" r:id="rId12"/>
    <p:sldId id="269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ACAF-1FF7-895B-631D-03F2DC9C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C10D3-A940-5976-9F6F-9923CD812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F92B-E634-2412-85A8-0213C111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C3B9E-F891-1153-945E-50A42028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A1505-C70B-9C7A-CDF0-A60EF7C5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8873-225F-BF87-F305-0BB70BE8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09507-16EE-B256-A84D-7C369043F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74CE-8C1C-E4B5-BAF7-5DF5ACEC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7F93F-AD53-880A-2987-7BC209D4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75ADE-D3A4-4080-1521-F253CAA4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752D3-B736-57D8-EEB5-2C9C99261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4C75-B86B-4433-412E-85A9963F2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CB00C-419F-54D2-F4B9-51A638A8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34F12-5278-F7B6-670B-D5984F8D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2E10B-2DFC-4073-2DB6-6D708A4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5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092E-4A59-323D-3B14-F8FB14E2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53F-95B1-8C79-EE89-1EC8D0F9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3A81-62F9-1270-32FC-23636DFD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6F2B7-2914-4BAF-9FC9-50C799CC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E070-3870-D53E-AEE6-11D6196A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9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4B2C-7486-40FD-1877-FFABCB0A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5ED18-CA1F-3759-F1A3-4A8C22E6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5B3E-3895-DBD0-A87D-7295CDE5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E4A44-7C5E-3F0E-9EDB-997E8A82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7994-DF79-ECF7-05EE-16FFEF62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6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8E1D-BA91-9672-F208-BAF8DF80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127A-4905-3911-35BA-B0852C8FE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E5C3D-E712-59C4-501E-DBC3CDA48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820DB-CDDA-18C9-6B31-1A76AABA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529A2-7A73-DCCE-094A-EAD155D7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D25E0-4788-68A4-92C1-B5438DFA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9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B0A3-F3BB-A299-36D4-6FBF4C48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7165F-AD3B-921C-750F-3E5C9CC2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AF15D-44CE-D815-E1F0-D44E5C4D5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880F5-0016-FBA5-AD59-1873D4C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C0D96-A9FF-B08C-2B96-C4D1C3A2C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1C4F3-73FB-60E3-F2AF-E93AED51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A3B71-DEE5-74EC-7238-EF4DF70F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43CF9-36CC-EFCF-9D7A-68B42EE9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0C4F-8A5C-3663-E8C1-1CD7FB26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50129-6C38-59FA-5E11-EE24E173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137FB-FA92-91FC-0F38-07EFEB1A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C3D58-A455-775D-BADB-1FFBABAF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00BC4-3614-1DD2-220B-F7AD9CED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37970-911B-1E3D-2DBB-34F2E56B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F830D-E3E7-CC62-B23F-246BDEFF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1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DDDF-8ED0-94E8-979E-00E7ABDE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C360F-9B5A-B192-A50E-6B61634F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073F6-DF1B-81BD-1719-07F4F9710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05472-FBC5-042C-4F71-2E45A473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4DAE6-D960-87AD-CF8D-5B862C4F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F948-9E29-551B-DBDC-C2400154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7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B7DF-49E1-8659-50A6-C862270B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D5221-759B-BFBD-3B12-DAF6EB06D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DF6C0-1175-3F50-6B6A-41CFBEEB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1353A-6C0A-8A85-8AEE-D69BD3AC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F7334-B17D-901C-1B52-99A38218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DA760-23CF-9EDC-F44E-6006FD5C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4E056-23A8-7672-0690-4C2D44EF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09900-A250-3D08-D9CF-D2E620790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5DA6-1E82-FB2B-9909-8111A8CDE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3C0C-4FF3-5AE4-DEFC-DA50359F5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B2387-C37A-E77D-19C0-DB86D6087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58E7-4AAF-51F2-B971-3C5EC8952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2837"/>
          </a:xfrm>
        </p:spPr>
        <p:txBody>
          <a:bodyPr>
            <a:normAutofit/>
          </a:bodyPr>
          <a:lstStyle/>
          <a:p>
            <a:r>
              <a:rPr lang="en-US" sz="4400"/>
              <a:t>Github, R Tricks, Visual Studio Coding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ECF47-4835-7C60-554B-8C4E9D193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Aight</a:t>
            </a:r>
            <a:r>
              <a:rPr lang="en-US" dirty="0"/>
              <a:t> y’all, time to UP YOUR GAME</a:t>
            </a:r>
          </a:p>
        </p:txBody>
      </p:sp>
    </p:spTree>
    <p:extLst>
      <p:ext uri="{BB962C8B-B14F-4D97-AF65-F5344CB8AC3E}">
        <p14:creationId xmlns:p14="http://schemas.microsoft.com/office/powerpoint/2010/main" val="235289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R – Post-modularization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CBDB6-8BB1-22E0-D017-B5A75BDA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2" y="1160401"/>
            <a:ext cx="5423603" cy="3513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62CEF-074E-3804-0B36-E0B5B05B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885" y="1160401"/>
            <a:ext cx="6109593" cy="35135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6C4954-ADE9-D9BA-7275-745E0269A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503" y="4744565"/>
            <a:ext cx="7610764" cy="21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4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R – Post-modularization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27011-6F9B-96CD-D9C6-1FDC3D91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3" y="2359299"/>
            <a:ext cx="5801675" cy="3429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21C3CA-3992-8A51-D337-A8F35C89F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059" y="2359301"/>
            <a:ext cx="580186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4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R – Post-modularization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F2F23-A2D8-90DC-99C9-C7AD2BCE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41" y="1397529"/>
            <a:ext cx="8028117" cy="47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56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Connectivity – Visual Studio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5584D-0EA2-672B-938A-7789214FD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29" y="1473816"/>
            <a:ext cx="9351141" cy="50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7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Connectivity – Visual Studio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9B1C7-9AE6-DFA3-037B-56AF457E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03" y="1460212"/>
            <a:ext cx="9534993" cy="50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6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67E2-541A-E6F6-F357-15859F69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18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00285-483A-5DFF-4A8E-95816FD27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18" y="1494630"/>
            <a:ext cx="10353964" cy="48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7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67E2-541A-E6F6-F357-15859F69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Version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0E01D-0824-289C-28D4-295CD15A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44" y="1369305"/>
            <a:ext cx="7344911" cy="52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5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67E2-541A-E6F6-F357-15859F69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Version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BCA86-530B-9B50-1953-5275D3292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1" y="1529711"/>
            <a:ext cx="10113818" cy="48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4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Cloning Repositories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EC8823-DEDA-B65C-0A17-85EBF672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152" y="1164566"/>
            <a:ext cx="5891695" cy="50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6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Cloning Repositories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897ED-1E64-243E-0E84-34E66094C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60" y="1699491"/>
            <a:ext cx="7856279" cy="41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2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Connectivity –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EBCC4-7001-3148-2D4B-F26E6C8A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35" y="1381514"/>
            <a:ext cx="5052092" cy="5328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90908-F9DA-ED26-2F6C-7FB17B74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92" y="1381514"/>
            <a:ext cx="5052092" cy="53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Connectivity – R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62645-797A-2E0C-8644-AF378CEFE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1387186"/>
            <a:ext cx="10196945" cy="49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R – Pre-modularization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6FD99-13FC-61B5-C07D-4DCF88EA0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08" y="1523856"/>
            <a:ext cx="5071491" cy="4909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AAC8F-2B0F-B3B0-9F54-5A56C0D50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91" y="1610975"/>
            <a:ext cx="5105656" cy="482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8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75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Github, R Tricks, Visual Studio Coding</vt:lpstr>
      <vt:lpstr>Github</vt:lpstr>
      <vt:lpstr>Github – Version Control</vt:lpstr>
      <vt:lpstr>Github – Version Control</vt:lpstr>
      <vt:lpstr>Github – Cloning Repositories </vt:lpstr>
      <vt:lpstr>Github – Cloning Repositories </vt:lpstr>
      <vt:lpstr>Github Connectivity – Github Desktop</vt:lpstr>
      <vt:lpstr>Github Connectivity – R Studio</vt:lpstr>
      <vt:lpstr>Github and R – Pre-modularization</vt:lpstr>
      <vt:lpstr>Github and R – Post-modularization</vt:lpstr>
      <vt:lpstr>Github and R – Post-modularization</vt:lpstr>
      <vt:lpstr>Github and R – Post-modularization</vt:lpstr>
      <vt:lpstr>Github Connectivity – Visual Studio Code</vt:lpstr>
      <vt:lpstr>Github Connectivity – Visual Studio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Github, R Tricks, Visual Studio Coding</dc:title>
  <dc:creator>Christopher Cousins</dc:creator>
  <cp:lastModifiedBy>Christopher Cousins</cp:lastModifiedBy>
  <cp:revision>4</cp:revision>
  <dcterms:created xsi:type="dcterms:W3CDTF">2022-10-26T16:41:52Z</dcterms:created>
  <dcterms:modified xsi:type="dcterms:W3CDTF">2022-10-26T17:23:05Z</dcterms:modified>
</cp:coreProperties>
</file>