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2"/>
    <p:restoredTop sz="94719"/>
  </p:normalViewPr>
  <p:slideViewPr>
    <p:cSldViewPr snapToGrid="0">
      <p:cViewPr varScale="1">
        <p:scale>
          <a:sx n="152" d="100"/>
          <a:sy n="152" d="100"/>
        </p:scale>
        <p:origin x="1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octor using a stethoscope&#10;&#10;AI-generated content may be incorrect.">
            <a:extLst>
              <a:ext uri="{FF2B5EF4-FFF2-40B4-BE49-F238E27FC236}">
                <a16:creationId xmlns:a16="http://schemas.microsoft.com/office/drawing/2014/main" id="{18414199-6070-62B4-84DC-6D3D270F1A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5E62F08-7352-3805-039F-2799FD792AC2}"/>
              </a:ext>
            </a:extLst>
          </p:cNvPr>
          <p:cNvSpPr/>
          <p:nvPr userDrawn="1"/>
        </p:nvSpPr>
        <p:spPr>
          <a:xfrm>
            <a:off x="0" y="0"/>
            <a:ext cx="12192000" cy="683812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6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922 -0.1912" pathEditMode="relative" ptsTypes="AA">
                                      <p:cBhvr>
                                        <p:cTn id="6" dur="3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4922 -0.1912 L 0 0" pathEditMode="relative" ptsTypes="AA">
                                      <p:cBhvr>
                                        <p:cTn id="11" dur="3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3" dur="30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1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1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C4F98D-9DBA-3D20-6B9C-F398BDFE176D}"/>
              </a:ext>
            </a:extLst>
          </p:cNvPr>
          <p:cNvSpPr/>
          <p:nvPr/>
        </p:nvSpPr>
        <p:spPr>
          <a:xfrm>
            <a:off x="67733" y="59267"/>
            <a:ext cx="12056534" cy="558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7F41D1-634E-1F78-EAA5-16FC31A4DB57}"/>
              </a:ext>
            </a:extLst>
          </p:cNvPr>
          <p:cNvSpPr/>
          <p:nvPr/>
        </p:nvSpPr>
        <p:spPr>
          <a:xfrm>
            <a:off x="67733" y="702733"/>
            <a:ext cx="9965267" cy="14308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5B5748-04A4-C16B-3CA5-A092239AD495}"/>
              </a:ext>
            </a:extLst>
          </p:cNvPr>
          <p:cNvSpPr/>
          <p:nvPr/>
        </p:nvSpPr>
        <p:spPr>
          <a:xfrm>
            <a:off x="10100345" y="702733"/>
            <a:ext cx="2023922" cy="14308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11ED1D-1763-38EF-A91F-52025D8C8752}"/>
              </a:ext>
            </a:extLst>
          </p:cNvPr>
          <p:cNvSpPr/>
          <p:nvPr/>
        </p:nvSpPr>
        <p:spPr>
          <a:xfrm>
            <a:off x="67733" y="2215432"/>
            <a:ext cx="6147886" cy="3045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322BE6-CFAC-3C7D-9919-A5732029AFE4}"/>
              </a:ext>
            </a:extLst>
          </p:cNvPr>
          <p:cNvSpPr/>
          <p:nvPr/>
        </p:nvSpPr>
        <p:spPr>
          <a:xfrm>
            <a:off x="6283353" y="2215432"/>
            <a:ext cx="5840913" cy="303607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EE44AA-410B-E977-719F-C69C29D6E993}"/>
              </a:ext>
            </a:extLst>
          </p:cNvPr>
          <p:cNvSpPr/>
          <p:nvPr/>
        </p:nvSpPr>
        <p:spPr>
          <a:xfrm>
            <a:off x="67733" y="5327009"/>
            <a:ext cx="6147886" cy="147172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246DBD-59CA-4350-FAD7-C9004ECA2D50}"/>
              </a:ext>
            </a:extLst>
          </p:cNvPr>
          <p:cNvSpPr/>
          <p:nvPr/>
        </p:nvSpPr>
        <p:spPr>
          <a:xfrm>
            <a:off x="6283353" y="5335398"/>
            <a:ext cx="5840913" cy="146333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octor using a stethoscope&#10;&#10;AI-generated content may be incorrect.">
            <a:extLst>
              <a:ext uri="{FF2B5EF4-FFF2-40B4-BE49-F238E27FC236}">
                <a16:creationId xmlns:a16="http://schemas.microsoft.com/office/drawing/2014/main" id="{1F12E8B6-E5D8-63BF-5E68-1FCB7023C2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2" b="17265"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73524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VanillaVTI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Rhydham Prajapati</dc:creator>
  <cp:lastModifiedBy>Rhydham Prajapati</cp:lastModifiedBy>
  <cp:revision>3</cp:revision>
  <dcterms:created xsi:type="dcterms:W3CDTF">2025-03-25T03:48:46Z</dcterms:created>
  <dcterms:modified xsi:type="dcterms:W3CDTF">2025-03-25T19:10:28Z</dcterms:modified>
</cp:coreProperties>
</file>